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16"/>
  </p:notesMasterIdLst>
  <p:sldIdLst>
    <p:sldId id="256" r:id="rId2"/>
    <p:sldId id="261" r:id="rId3"/>
    <p:sldId id="263" r:id="rId4"/>
    <p:sldId id="268" r:id="rId5"/>
    <p:sldId id="271" r:id="rId6"/>
    <p:sldId id="290" r:id="rId7"/>
    <p:sldId id="288" r:id="rId8"/>
    <p:sldId id="281" r:id="rId9"/>
    <p:sldId id="274" r:id="rId10"/>
    <p:sldId id="276" r:id="rId11"/>
    <p:sldId id="272" r:id="rId12"/>
    <p:sldId id="279" r:id="rId13"/>
    <p:sldId id="283" r:id="rId14"/>
    <p:sldId id="266" r:id="rId15"/>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F496"/>
    <a:srgbClr val="77F1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p:scale>
          <a:sx n="81" d="100"/>
          <a:sy n="81" d="100"/>
        </p:scale>
        <p:origin x="-108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3B846E-8FF7-448E-8B7B-817E0963FCBF}"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ru-RU"/>
        </a:p>
      </dgm:t>
    </dgm:pt>
    <dgm:pt modelId="{48C37ABC-8499-4F19-BEF2-AB2B9051508A}">
      <dgm:prSet phldrT="[Текст]" custT="1"/>
      <dgm:spPr/>
      <dgm:t>
        <a:bodyPr/>
        <a:lstStyle/>
        <a:p>
          <a:r>
            <a:rPr lang="kk-KZ" sz="2000" b="1" smtClean="0">
              <a:latin typeface="Times New Roman" pitchFamily="18" charset="0"/>
              <a:cs typeface="Times New Roman" pitchFamily="18" charset="0"/>
            </a:rPr>
            <a:t>1-10 сыныптарда апталық жүктемесі 2 сағат немесе одан жоғары болатын пәндерде 1 БЖБ және 1 ТЖБ өткізіледі. </a:t>
          </a:r>
          <a:endParaRPr lang="ru-RU" sz="2000" b="1" dirty="0">
            <a:latin typeface="Times New Roman" pitchFamily="18" charset="0"/>
            <a:cs typeface="Times New Roman" pitchFamily="18" charset="0"/>
          </a:endParaRPr>
        </a:p>
      </dgm:t>
    </dgm:pt>
    <dgm:pt modelId="{4745AA6B-BDF9-4BD4-855D-E6FFAE76CC56}" type="parTrans" cxnId="{BD7EA8E2-C2CE-4D32-AD94-B17C8F5B3E07}">
      <dgm:prSet/>
      <dgm:spPr/>
      <dgm:t>
        <a:bodyPr/>
        <a:lstStyle/>
        <a:p>
          <a:endParaRPr lang="ru-RU" b="1"/>
        </a:p>
      </dgm:t>
    </dgm:pt>
    <dgm:pt modelId="{2677C424-72BD-46F5-BBA8-C1BB7251356D}" type="sibTrans" cxnId="{BD7EA8E2-C2CE-4D32-AD94-B17C8F5B3E07}">
      <dgm:prSet/>
      <dgm:spPr/>
      <dgm:t>
        <a:bodyPr/>
        <a:lstStyle/>
        <a:p>
          <a:endParaRPr lang="ru-RU" b="1"/>
        </a:p>
      </dgm:t>
    </dgm:pt>
    <dgm:pt modelId="{8503BA38-1EF4-408E-98F6-8C30C79A3C78}">
      <dgm:prSet phldrT="[Текст]" custT="1"/>
      <dgm:spPr/>
      <dgm:t>
        <a:bodyPr/>
        <a:lstStyle/>
        <a:p>
          <a:r>
            <a:rPr lang="ru-RU" sz="2000" b="1" smtClean="0">
              <a:latin typeface="Times New Roman" panose="02020603050405020304" pitchFamily="18" charset="0"/>
              <a:cs typeface="Times New Roman" panose="02020603050405020304" pitchFamily="18" charset="0"/>
            </a:rPr>
            <a:t>Апталық жүктеме 1 сағат</a:t>
          </a:r>
          <a:endParaRPr lang="ru-RU" sz="2000" b="1" dirty="0">
            <a:latin typeface="Times New Roman" panose="02020603050405020304" pitchFamily="18" charset="0"/>
            <a:cs typeface="Times New Roman" panose="02020603050405020304" pitchFamily="18" charset="0"/>
          </a:endParaRPr>
        </a:p>
      </dgm:t>
    </dgm:pt>
    <dgm:pt modelId="{11356788-65E1-4205-80ED-BD7BAF90F90F}" type="parTrans" cxnId="{02C9BDE3-CC33-4B41-BBFE-7EE366DFFF20}">
      <dgm:prSet/>
      <dgm:spPr/>
      <dgm:t>
        <a:bodyPr/>
        <a:lstStyle/>
        <a:p>
          <a:endParaRPr lang="ru-RU" b="1"/>
        </a:p>
      </dgm:t>
    </dgm:pt>
    <dgm:pt modelId="{F29ABDEE-5FAE-4C3C-A87D-3184F99C91B3}" type="sibTrans" cxnId="{02C9BDE3-CC33-4B41-BBFE-7EE366DFFF20}">
      <dgm:prSet/>
      <dgm:spPr/>
      <dgm:t>
        <a:bodyPr/>
        <a:lstStyle/>
        <a:p>
          <a:endParaRPr lang="ru-RU" b="1"/>
        </a:p>
      </dgm:t>
    </dgm:pt>
    <dgm:pt modelId="{C0C44F5C-666D-4EAA-A51B-3041B2B1D1BB}">
      <dgm:prSet phldrT="[Текст]" custT="1"/>
      <dgm:spPr/>
      <dgm:t>
        <a:bodyPr/>
        <a:lstStyle/>
        <a:p>
          <a:r>
            <a:rPr lang="kk-KZ" sz="2000" b="1" smtClean="0">
              <a:latin typeface="Times New Roman" pitchFamily="18" charset="0"/>
              <a:cs typeface="Times New Roman" pitchFamily="18" charset="0"/>
            </a:rPr>
            <a:t>1-10 сыныптарда апталық жүктемесі 1 сағат болатын пәндерде 1 БЖБ өткізіледі және баға жартыжылдыққа қойылады (ТЖБ өткізілмейді). Жылдық қорытынды баға І және ІІ жартыжылдық бағалар негізінде қойылады.</a:t>
          </a:r>
          <a:endParaRPr lang="ru-RU" sz="2000" b="1" dirty="0">
            <a:latin typeface="Times New Roman" pitchFamily="18" charset="0"/>
            <a:cs typeface="Times New Roman" pitchFamily="18" charset="0"/>
          </a:endParaRPr>
        </a:p>
      </dgm:t>
    </dgm:pt>
    <dgm:pt modelId="{D1801C1D-F12D-4349-B1D2-E130FB38B7A8}" type="parTrans" cxnId="{F540277F-264E-4F5D-9565-4F27E4627D16}">
      <dgm:prSet/>
      <dgm:spPr/>
      <dgm:t>
        <a:bodyPr/>
        <a:lstStyle/>
        <a:p>
          <a:endParaRPr lang="ru-RU" b="1"/>
        </a:p>
      </dgm:t>
    </dgm:pt>
    <dgm:pt modelId="{B67559F0-181C-4BC5-83D5-53704504FACF}" type="sibTrans" cxnId="{F540277F-264E-4F5D-9565-4F27E4627D16}">
      <dgm:prSet/>
      <dgm:spPr/>
      <dgm:t>
        <a:bodyPr/>
        <a:lstStyle/>
        <a:p>
          <a:endParaRPr lang="ru-RU" b="1"/>
        </a:p>
      </dgm:t>
    </dgm:pt>
    <dgm:pt modelId="{34101F3A-D42D-4FD3-A8BD-5398260A4E02}">
      <dgm:prSet phldrT="[Текст]" custT="1"/>
      <dgm:spPr/>
      <dgm:t>
        <a:bodyPr/>
        <a:lstStyle/>
        <a:p>
          <a:r>
            <a:rPr lang="ru-RU" sz="2000" b="1" dirty="0" smtClean="0">
              <a:latin typeface="Times New Roman" panose="02020603050405020304" pitchFamily="18" charset="0"/>
              <a:cs typeface="Times New Roman" panose="02020603050405020304" pitchFamily="18" charset="0"/>
            </a:rPr>
            <a:t>11-сыныптар </a:t>
          </a:r>
          <a:r>
            <a:rPr lang="ru-RU" sz="2000" b="1" dirty="0" err="1" smtClean="0">
              <a:latin typeface="Times New Roman" panose="02020603050405020304" pitchFamily="18" charset="0"/>
              <a:cs typeface="Times New Roman" panose="02020603050405020304" pitchFamily="18" charset="0"/>
            </a:rPr>
            <a:t>үшін</a:t>
          </a:r>
          <a:endParaRPr lang="ru-RU" sz="2000" b="1" dirty="0">
            <a:latin typeface="Times New Roman" panose="02020603050405020304" pitchFamily="18" charset="0"/>
            <a:cs typeface="Times New Roman" panose="02020603050405020304" pitchFamily="18" charset="0"/>
          </a:endParaRPr>
        </a:p>
      </dgm:t>
    </dgm:pt>
    <dgm:pt modelId="{10C32BAB-66D1-4DBA-8F59-A6F02E06F9C5}" type="parTrans" cxnId="{9F22454C-080D-4D20-8B48-9422F692BFE0}">
      <dgm:prSet/>
      <dgm:spPr/>
      <dgm:t>
        <a:bodyPr/>
        <a:lstStyle/>
        <a:p>
          <a:endParaRPr lang="ru-RU" b="1"/>
        </a:p>
      </dgm:t>
    </dgm:pt>
    <dgm:pt modelId="{478A3E07-4A5B-4A4F-B669-7B74DC42B0B5}" type="sibTrans" cxnId="{9F22454C-080D-4D20-8B48-9422F692BFE0}">
      <dgm:prSet/>
      <dgm:spPr/>
      <dgm:t>
        <a:bodyPr/>
        <a:lstStyle/>
        <a:p>
          <a:endParaRPr lang="ru-RU" b="1"/>
        </a:p>
      </dgm:t>
    </dgm:pt>
    <dgm:pt modelId="{19EFBCDE-D069-4E12-BFFC-88891981ACCC}">
      <dgm:prSet phldrT="[Текст]" custT="1"/>
      <dgm:spPr/>
      <dgm:t>
        <a:bodyPr/>
        <a:lstStyle/>
        <a:p>
          <a:r>
            <a:rPr lang="kk-KZ" sz="2000" b="1" smtClean="0">
              <a:latin typeface="Times New Roman" pitchFamily="18" charset="0"/>
              <a:cs typeface="Times New Roman" pitchFamily="18" charset="0"/>
            </a:rPr>
            <a:t>11-сыныптарда тоқсандық 1 бақылау жұмысы алынады. </a:t>
          </a:r>
          <a:endParaRPr lang="ru-RU" sz="2000" b="1" dirty="0">
            <a:latin typeface="Times New Roman" pitchFamily="18" charset="0"/>
            <a:cs typeface="Times New Roman" pitchFamily="18" charset="0"/>
          </a:endParaRPr>
        </a:p>
      </dgm:t>
    </dgm:pt>
    <dgm:pt modelId="{D27E3F93-8269-4543-B265-426BA59CB16E}" type="parTrans" cxnId="{CEACB42A-194E-441B-AC8B-8C9E5754DFEE}">
      <dgm:prSet/>
      <dgm:spPr/>
      <dgm:t>
        <a:bodyPr/>
        <a:lstStyle/>
        <a:p>
          <a:endParaRPr lang="ru-RU" b="1"/>
        </a:p>
      </dgm:t>
    </dgm:pt>
    <dgm:pt modelId="{C4E772D6-7519-442B-825F-6DB425BAFC61}" type="sibTrans" cxnId="{CEACB42A-194E-441B-AC8B-8C9E5754DFEE}">
      <dgm:prSet/>
      <dgm:spPr/>
      <dgm:t>
        <a:bodyPr/>
        <a:lstStyle/>
        <a:p>
          <a:endParaRPr lang="ru-RU" b="1"/>
        </a:p>
      </dgm:t>
    </dgm:pt>
    <dgm:pt modelId="{C08F8FC4-1291-4CB6-A592-9D1693A74B0C}">
      <dgm:prSet phldrT="[Текст]" custT="1"/>
      <dgm:spPr/>
      <dgm:t>
        <a:bodyPr/>
        <a:lstStyle/>
        <a:p>
          <a:r>
            <a:rPr lang="ru-RU" sz="2000" b="1" smtClean="0">
              <a:latin typeface="Times New Roman" panose="02020603050405020304" pitchFamily="18" charset="0"/>
              <a:cs typeface="Times New Roman" panose="02020603050405020304" pitchFamily="18" charset="0"/>
            </a:rPr>
            <a:t>Апталық жүктеме 2 сағат немесе одан жоғары</a:t>
          </a:r>
          <a:endParaRPr lang="ru-RU" sz="2000" b="1" dirty="0">
            <a:latin typeface="Times New Roman" panose="02020603050405020304" pitchFamily="18" charset="0"/>
            <a:cs typeface="Times New Roman" panose="02020603050405020304" pitchFamily="18" charset="0"/>
          </a:endParaRPr>
        </a:p>
      </dgm:t>
    </dgm:pt>
    <dgm:pt modelId="{EF6C89F8-920F-4855-AE06-97726544E6AA}" type="sibTrans" cxnId="{B960A87E-F3F7-44C7-82AA-662ADCD5D708}">
      <dgm:prSet/>
      <dgm:spPr/>
      <dgm:t>
        <a:bodyPr/>
        <a:lstStyle/>
        <a:p>
          <a:endParaRPr lang="ru-RU" b="1"/>
        </a:p>
      </dgm:t>
    </dgm:pt>
    <dgm:pt modelId="{7147954C-18F8-4441-9006-AC2DF9D68ED9}" type="parTrans" cxnId="{B960A87E-F3F7-44C7-82AA-662ADCD5D708}">
      <dgm:prSet/>
      <dgm:spPr/>
      <dgm:t>
        <a:bodyPr/>
        <a:lstStyle/>
        <a:p>
          <a:endParaRPr lang="ru-RU" b="1"/>
        </a:p>
      </dgm:t>
    </dgm:pt>
    <dgm:pt modelId="{94F27643-7B02-4156-B780-253479521511}" type="pres">
      <dgm:prSet presAssocID="{4B3B846E-8FF7-448E-8B7B-817E0963FCBF}" presName="linear" presStyleCnt="0">
        <dgm:presLayoutVars>
          <dgm:dir/>
          <dgm:animLvl val="lvl"/>
          <dgm:resizeHandles val="exact"/>
        </dgm:presLayoutVars>
      </dgm:prSet>
      <dgm:spPr/>
      <dgm:t>
        <a:bodyPr/>
        <a:lstStyle/>
        <a:p>
          <a:endParaRPr lang="ru-RU"/>
        </a:p>
      </dgm:t>
    </dgm:pt>
    <dgm:pt modelId="{48174D33-7F6F-403F-BE03-9DCE89CAFADF}" type="pres">
      <dgm:prSet presAssocID="{C08F8FC4-1291-4CB6-A592-9D1693A74B0C}" presName="parentLin" presStyleCnt="0"/>
      <dgm:spPr/>
      <dgm:t>
        <a:bodyPr/>
        <a:lstStyle/>
        <a:p>
          <a:endParaRPr lang="ru-RU"/>
        </a:p>
      </dgm:t>
    </dgm:pt>
    <dgm:pt modelId="{FDF95A6E-EDB6-4E2D-9941-7FFDB75C6CBE}" type="pres">
      <dgm:prSet presAssocID="{C08F8FC4-1291-4CB6-A592-9D1693A74B0C}" presName="parentLeftMargin" presStyleLbl="node1" presStyleIdx="0" presStyleCnt="3"/>
      <dgm:spPr/>
      <dgm:t>
        <a:bodyPr/>
        <a:lstStyle/>
        <a:p>
          <a:endParaRPr lang="ru-RU"/>
        </a:p>
      </dgm:t>
    </dgm:pt>
    <dgm:pt modelId="{71D047D7-29B4-4364-836E-C88215A35763}" type="pres">
      <dgm:prSet presAssocID="{C08F8FC4-1291-4CB6-A592-9D1693A74B0C}" presName="parentText" presStyleLbl="node1" presStyleIdx="0" presStyleCnt="3" custScaleX="115406">
        <dgm:presLayoutVars>
          <dgm:chMax val="0"/>
          <dgm:bulletEnabled val="1"/>
        </dgm:presLayoutVars>
      </dgm:prSet>
      <dgm:spPr/>
      <dgm:t>
        <a:bodyPr/>
        <a:lstStyle/>
        <a:p>
          <a:endParaRPr lang="ru-RU"/>
        </a:p>
      </dgm:t>
    </dgm:pt>
    <dgm:pt modelId="{FE593236-6422-485D-851C-1999D871497A}" type="pres">
      <dgm:prSet presAssocID="{C08F8FC4-1291-4CB6-A592-9D1693A74B0C}" presName="negativeSpace" presStyleCnt="0"/>
      <dgm:spPr/>
      <dgm:t>
        <a:bodyPr/>
        <a:lstStyle/>
        <a:p>
          <a:endParaRPr lang="ru-RU"/>
        </a:p>
      </dgm:t>
    </dgm:pt>
    <dgm:pt modelId="{2651B196-86B1-4DD4-9E76-54D58A70F3E0}" type="pres">
      <dgm:prSet presAssocID="{C08F8FC4-1291-4CB6-A592-9D1693A74B0C}" presName="childText" presStyleLbl="conFgAcc1" presStyleIdx="0" presStyleCnt="3">
        <dgm:presLayoutVars>
          <dgm:bulletEnabled val="1"/>
        </dgm:presLayoutVars>
      </dgm:prSet>
      <dgm:spPr/>
      <dgm:t>
        <a:bodyPr/>
        <a:lstStyle/>
        <a:p>
          <a:endParaRPr lang="ru-RU"/>
        </a:p>
      </dgm:t>
    </dgm:pt>
    <dgm:pt modelId="{DD06CD40-A48C-4E9B-B6FE-EEB8FF2597C5}" type="pres">
      <dgm:prSet presAssocID="{EF6C89F8-920F-4855-AE06-97726544E6AA}" presName="spaceBetweenRectangles" presStyleCnt="0"/>
      <dgm:spPr/>
      <dgm:t>
        <a:bodyPr/>
        <a:lstStyle/>
        <a:p>
          <a:endParaRPr lang="ru-RU"/>
        </a:p>
      </dgm:t>
    </dgm:pt>
    <dgm:pt modelId="{48D012A4-4420-425D-99E4-00AF5E2A328B}" type="pres">
      <dgm:prSet presAssocID="{8503BA38-1EF4-408E-98F6-8C30C79A3C78}" presName="parentLin" presStyleCnt="0"/>
      <dgm:spPr/>
      <dgm:t>
        <a:bodyPr/>
        <a:lstStyle/>
        <a:p>
          <a:endParaRPr lang="ru-RU"/>
        </a:p>
      </dgm:t>
    </dgm:pt>
    <dgm:pt modelId="{5FF9AA22-C693-471B-8DD1-ABD23BF4881D}" type="pres">
      <dgm:prSet presAssocID="{8503BA38-1EF4-408E-98F6-8C30C79A3C78}" presName="parentLeftMargin" presStyleLbl="node1" presStyleIdx="0" presStyleCnt="3"/>
      <dgm:spPr/>
      <dgm:t>
        <a:bodyPr/>
        <a:lstStyle/>
        <a:p>
          <a:endParaRPr lang="ru-RU"/>
        </a:p>
      </dgm:t>
    </dgm:pt>
    <dgm:pt modelId="{C852622E-5285-4A67-B0C2-E0B9CC0C52A9}" type="pres">
      <dgm:prSet presAssocID="{8503BA38-1EF4-408E-98F6-8C30C79A3C78}" presName="parentText" presStyleLbl="node1" presStyleIdx="1" presStyleCnt="3">
        <dgm:presLayoutVars>
          <dgm:chMax val="0"/>
          <dgm:bulletEnabled val="1"/>
        </dgm:presLayoutVars>
      </dgm:prSet>
      <dgm:spPr/>
      <dgm:t>
        <a:bodyPr/>
        <a:lstStyle/>
        <a:p>
          <a:endParaRPr lang="ru-RU"/>
        </a:p>
      </dgm:t>
    </dgm:pt>
    <dgm:pt modelId="{ADD2F215-6C13-40F7-9CAF-892CBF6AA0D4}" type="pres">
      <dgm:prSet presAssocID="{8503BA38-1EF4-408E-98F6-8C30C79A3C78}" presName="negativeSpace" presStyleCnt="0"/>
      <dgm:spPr/>
      <dgm:t>
        <a:bodyPr/>
        <a:lstStyle/>
        <a:p>
          <a:endParaRPr lang="ru-RU"/>
        </a:p>
      </dgm:t>
    </dgm:pt>
    <dgm:pt modelId="{9549CB34-425A-482A-96BF-A04517E81A66}" type="pres">
      <dgm:prSet presAssocID="{8503BA38-1EF4-408E-98F6-8C30C79A3C78}" presName="childText" presStyleLbl="conFgAcc1" presStyleIdx="1" presStyleCnt="3">
        <dgm:presLayoutVars>
          <dgm:bulletEnabled val="1"/>
        </dgm:presLayoutVars>
      </dgm:prSet>
      <dgm:spPr/>
      <dgm:t>
        <a:bodyPr/>
        <a:lstStyle/>
        <a:p>
          <a:endParaRPr lang="ru-RU"/>
        </a:p>
      </dgm:t>
    </dgm:pt>
    <dgm:pt modelId="{1E6E1BA0-D0F7-4023-BFAC-1A355E43E411}" type="pres">
      <dgm:prSet presAssocID="{F29ABDEE-5FAE-4C3C-A87D-3184F99C91B3}" presName="spaceBetweenRectangles" presStyleCnt="0"/>
      <dgm:spPr/>
      <dgm:t>
        <a:bodyPr/>
        <a:lstStyle/>
        <a:p>
          <a:endParaRPr lang="ru-RU"/>
        </a:p>
      </dgm:t>
    </dgm:pt>
    <dgm:pt modelId="{D643EE55-DB4F-4930-852B-5FFA1F292257}" type="pres">
      <dgm:prSet presAssocID="{34101F3A-D42D-4FD3-A8BD-5398260A4E02}" presName="parentLin" presStyleCnt="0"/>
      <dgm:spPr/>
      <dgm:t>
        <a:bodyPr/>
        <a:lstStyle/>
        <a:p>
          <a:endParaRPr lang="ru-RU"/>
        </a:p>
      </dgm:t>
    </dgm:pt>
    <dgm:pt modelId="{9ADCA497-3940-4EA2-BD4D-A79C192A186B}" type="pres">
      <dgm:prSet presAssocID="{34101F3A-D42D-4FD3-A8BD-5398260A4E02}" presName="parentLeftMargin" presStyleLbl="node1" presStyleIdx="1" presStyleCnt="3"/>
      <dgm:spPr/>
      <dgm:t>
        <a:bodyPr/>
        <a:lstStyle/>
        <a:p>
          <a:endParaRPr lang="ru-RU"/>
        </a:p>
      </dgm:t>
    </dgm:pt>
    <dgm:pt modelId="{B607BA3A-7C6C-43CE-9C72-02EC19A2EEE2}" type="pres">
      <dgm:prSet presAssocID="{34101F3A-D42D-4FD3-A8BD-5398260A4E02}" presName="parentText" presStyleLbl="node1" presStyleIdx="2" presStyleCnt="3">
        <dgm:presLayoutVars>
          <dgm:chMax val="0"/>
          <dgm:bulletEnabled val="1"/>
        </dgm:presLayoutVars>
      </dgm:prSet>
      <dgm:spPr/>
      <dgm:t>
        <a:bodyPr/>
        <a:lstStyle/>
        <a:p>
          <a:endParaRPr lang="ru-RU"/>
        </a:p>
      </dgm:t>
    </dgm:pt>
    <dgm:pt modelId="{D5161A00-517C-4F43-BE43-34907F22DB49}" type="pres">
      <dgm:prSet presAssocID="{34101F3A-D42D-4FD3-A8BD-5398260A4E02}" presName="negativeSpace" presStyleCnt="0"/>
      <dgm:spPr/>
      <dgm:t>
        <a:bodyPr/>
        <a:lstStyle/>
        <a:p>
          <a:endParaRPr lang="ru-RU"/>
        </a:p>
      </dgm:t>
    </dgm:pt>
    <dgm:pt modelId="{772DDE6D-919D-4375-81C1-7E1077436D81}" type="pres">
      <dgm:prSet presAssocID="{34101F3A-D42D-4FD3-A8BD-5398260A4E02}" presName="childText" presStyleLbl="conFgAcc1" presStyleIdx="2" presStyleCnt="3">
        <dgm:presLayoutVars>
          <dgm:bulletEnabled val="1"/>
        </dgm:presLayoutVars>
      </dgm:prSet>
      <dgm:spPr/>
      <dgm:t>
        <a:bodyPr/>
        <a:lstStyle/>
        <a:p>
          <a:endParaRPr lang="ru-RU"/>
        </a:p>
      </dgm:t>
    </dgm:pt>
  </dgm:ptLst>
  <dgm:cxnLst>
    <dgm:cxn modelId="{BD7EA8E2-C2CE-4D32-AD94-B17C8F5B3E07}" srcId="{C08F8FC4-1291-4CB6-A592-9D1693A74B0C}" destId="{48C37ABC-8499-4F19-BEF2-AB2B9051508A}" srcOrd="0" destOrd="0" parTransId="{4745AA6B-BDF9-4BD4-855D-E6FFAE76CC56}" sibTransId="{2677C424-72BD-46F5-BBA8-C1BB7251356D}"/>
    <dgm:cxn modelId="{9B2B8252-CF60-44B6-B241-98B0F9C6D636}" type="presOf" srcId="{8503BA38-1EF4-408E-98F6-8C30C79A3C78}" destId="{5FF9AA22-C693-471B-8DD1-ABD23BF4881D}" srcOrd="0" destOrd="0" presId="urn:microsoft.com/office/officeart/2005/8/layout/list1"/>
    <dgm:cxn modelId="{7E6F6A2E-7A88-46D7-B6C2-6DC8C077D624}" type="presOf" srcId="{8503BA38-1EF4-408E-98F6-8C30C79A3C78}" destId="{C852622E-5285-4A67-B0C2-E0B9CC0C52A9}" srcOrd="1" destOrd="0" presId="urn:microsoft.com/office/officeart/2005/8/layout/list1"/>
    <dgm:cxn modelId="{14694790-94FD-4CFB-B19B-38BF3F6DA0AB}" type="presOf" srcId="{C08F8FC4-1291-4CB6-A592-9D1693A74B0C}" destId="{FDF95A6E-EDB6-4E2D-9941-7FFDB75C6CBE}" srcOrd="0" destOrd="0" presId="urn:microsoft.com/office/officeart/2005/8/layout/list1"/>
    <dgm:cxn modelId="{B5C48C2E-6EAB-4F33-959B-CBD7D9C86136}" type="presOf" srcId="{48C37ABC-8499-4F19-BEF2-AB2B9051508A}" destId="{2651B196-86B1-4DD4-9E76-54D58A70F3E0}" srcOrd="0" destOrd="0" presId="urn:microsoft.com/office/officeart/2005/8/layout/list1"/>
    <dgm:cxn modelId="{9F22454C-080D-4D20-8B48-9422F692BFE0}" srcId="{4B3B846E-8FF7-448E-8B7B-817E0963FCBF}" destId="{34101F3A-D42D-4FD3-A8BD-5398260A4E02}" srcOrd="2" destOrd="0" parTransId="{10C32BAB-66D1-4DBA-8F59-A6F02E06F9C5}" sibTransId="{478A3E07-4A5B-4A4F-B669-7B74DC42B0B5}"/>
    <dgm:cxn modelId="{84AEE991-866E-42DF-A183-51923F997EF4}" type="presOf" srcId="{4B3B846E-8FF7-448E-8B7B-817E0963FCBF}" destId="{94F27643-7B02-4156-B780-253479521511}" srcOrd="0" destOrd="0" presId="urn:microsoft.com/office/officeart/2005/8/layout/list1"/>
    <dgm:cxn modelId="{0FA9F9D1-BC0E-4779-A435-F15EB2DA9FAD}" type="presOf" srcId="{C0C44F5C-666D-4EAA-A51B-3041B2B1D1BB}" destId="{9549CB34-425A-482A-96BF-A04517E81A66}" srcOrd="0" destOrd="0" presId="urn:microsoft.com/office/officeart/2005/8/layout/list1"/>
    <dgm:cxn modelId="{CEACB42A-194E-441B-AC8B-8C9E5754DFEE}" srcId="{34101F3A-D42D-4FD3-A8BD-5398260A4E02}" destId="{19EFBCDE-D069-4E12-BFFC-88891981ACCC}" srcOrd="0" destOrd="0" parTransId="{D27E3F93-8269-4543-B265-426BA59CB16E}" sibTransId="{C4E772D6-7519-442B-825F-6DB425BAFC61}"/>
    <dgm:cxn modelId="{EB02CF40-AD9B-4D3C-B6C2-7E9894FD6777}" type="presOf" srcId="{34101F3A-D42D-4FD3-A8BD-5398260A4E02}" destId="{B607BA3A-7C6C-43CE-9C72-02EC19A2EEE2}" srcOrd="1" destOrd="0" presId="urn:microsoft.com/office/officeart/2005/8/layout/list1"/>
    <dgm:cxn modelId="{11A52985-0B90-40C8-B57B-1DE3603485A7}" type="presOf" srcId="{C08F8FC4-1291-4CB6-A592-9D1693A74B0C}" destId="{71D047D7-29B4-4364-836E-C88215A35763}" srcOrd="1" destOrd="0" presId="urn:microsoft.com/office/officeart/2005/8/layout/list1"/>
    <dgm:cxn modelId="{F540277F-264E-4F5D-9565-4F27E4627D16}" srcId="{8503BA38-1EF4-408E-98F6-8C30C79A3C78}" destId="{C0C44F5C-666D-4EAA-A51B-3041B2B1D1BB}" srcOrd="0" destOrd="0" parTransId="{D1801C1D-F12D-4349-B1D2-E130FB38B7A8}" sibTransId="{B67559F0-181C-4BC5-83D5-53704504FACF}"/>
    <dgm:cxn modelId="{B960A87E-F3F7-44C7-82AA-662ADCD5D708}" srcId="{4B3B846E-8FF7-448E-8B7B-817E0963FCBF}" destId="{C08F8FC4-1291-4CB6-A592-9D1693A74B0C}" srcOrd="0" destOrd="0" parTransId="{7147954C-18F8-4441-9006-AC2DF9D68ED9}" sibTransId="{EF6C89F8-920F-4855-AE06-97726544E6AA}"/>
    <dgm:cxn modelId="{E802DFB3-60FD-421A-B7E0-758BF5DB4179}" type="presOf" srcId="{19EFBCDE-D069-4E12-BFFC-88891981ACCC}" destId="{772DDE6D-919D-4375-81C1-7E1077436D81}" srcOrd="0" destOrd="0" presId="urn:microsoft.com/office/officeart/2005/8/layout/list1"/>
    <dgm:cxn modelId="{02C9BDE3-CC33-4B41-BBFE-7EE366DFFF20}" srcId="{4B3B846E-8FF7-448E-8B7B-817E0963FCBF}" destId="{8503BA38-1EF4-408E-98F6-8C30C79A3C78}" srcOrd="1" destOrd="0" parTransId="{11356788-65E1-4205-80ED-BD7BAF90F90F}" sibTransId="{F29ABDEE-5FAE-4C3C-A87D-3184F99C91B3}"/>
    <dgm:cxn modelId="{4C74DC94-DDB5-48E0-9FF7-EFAD81474345}" type="presOf" srcId="{34101F3A-D42D-4FD3-A8BD-5398260A4E02}" destId="{9ADCA497-3940-4EA2-BD4D-A79C192A186B}" srcOrd="0" destOrd="0" presId="urn:microsoft.com/office/officeart/2005/8/layout/list1"/>
    <dgm:cxn modelId="{7AB3A9C2-5F48-43E9-B223-1C267F96D43C}" type="presParOf" srcId="{94F27643-7B02-4156-B780-253479521511}" destId="{48174D33-7F6F-403F-BE03-9DCE89CAFADF}" srcOrd="0" destOrd="0" presId="urn:microsoft.com/office/officeart/2005/8/layout/list1"/>
    <dgm:cxn modelId="{B3EB4AE1-4195-4A95-89F0-0EFCF5B52ABD}" type="presParOf" srcId="{48174D33-7F6F-403F-BE03-9DCE89CAFADF}" destId="{FDF95A6E-EDB6-4E2D-9941-7FFDB75C6CBE}" srcOrd="0" destOrd="0" presId="urn:microsoft.com/office/officeart/2005/8/layout/list1"/>
    <dgm:cxn modelId="{C1BE85CE-FCEC-41AF-84C6-F16A8C39FD70}" type="presParOf" srcId="{48174D33-7F6F-403F-BE03-9DCE89CAFADF}" destId="{71D047D7-29B4-4364-836E-C88215A35763}" srcOrd="1" destOrd="0" presId="urn:microsoft.com/office/officeart/2005/8/layout/list1"/>
    <dgm:cxn modelId="{86908763-391F-44BD-B5F8-D5D6FB02D391}" type="presParOf" srcId="{94F27643-7B02-4156-B780-253479521511}" destId="{FE593236-6422-485D-851C-1999D871497A}" srcOrd="1" destOrd="0" presId="urn:microsoft.com/office/officeart/2005/8/layout/list1"/>
    <dgm:cxn modelId="{034016E5-61EA-4E2B-82EF-CCEAD452FD49}" type="presParOf" srcId="{94F27643-7B02-4156-B780-253479521511}" destId="{2651B196-86B1-4DD4-9E76-54D58A70F3E0}" srcOrd="2" destOrd="0" presId="urn:microsoft.com/office/officeart/2005/8/layout/list1"/>
    <dgm:cxn modelId="{BFADC388-5645-4D7D-A79A-952137837C1D}" type="presParOf" srcId="{94F27643-7B02-4156-B780-253479521511}" destId="{DD06CD40-A48C-4E9B-B6FE-EEB8FF2597C5}" srcOrd="3" destOrd="0" presId="urn:microsoft.com/office/officeart/2005/8/layout/list1"/>
    <dgm:cxn modelId="{9C3B0889-093B-4919-BBEC-EBEF014A962A}" type="presParOf" srcId="{94F27643-7B02-4156-B780-253479521511}" destId="{48D012A4-4420-425D-99E4-00AF5E2A328B}" srcOrd="4" destOrd="0" presId="urn:microsoft.com/office/officeart/2005/8/layout/list1"/>
    <dgm:cxn modelId="{E4E5A117-2AF4-44D8-916D-E51C6E086836}" type="presParOf" srcId="{48D012A4-4420-425D-99E4-00AF5E2A328B}" destId="{5FF9AA22-C693-471B-8DD1-ABD23BF4881D}" srcOrd="0" destOrd="0" presId="urn:microsoft.com/office/officeart/2005/8/layout/list1"/>
    <dgm:cxn modelId="{2732F947-8816-47DD-8CE1-D250CF229052}" type="presParOf" srcId="{48D012A4-4420-425D-99E4-00AF5E2A328B}" destId="{C852622E-5285-4A67-B0C2-E0B9CC0C52A9}" srcOrd="1" destOrd="0" presId="urn:microsoft.com/office/officeart/2005/8/layout/list1"/>
    <dgm:cxn modelId="{FFD619BD-0462-450A-9059-D15CCDA0DFE4}" type="presParOf" srcId="{94F27643-7B02-4156-B780-253479521511}" destId="{ADD2F215-6C13-40F7-9CAF-892CBF6AA0D4}" srcOrd="5" destOrd="0" presId="urn:microsoft.com/office/officeart/2005/8/layout/list1"/>
    <dgm:cxn modelId="{3F859072-F12C-45C8-87E3-0CC095521F54}" type="presParOf" srcId="{94F27643-7B02-4156-B780-253479521511}" destId="{9549CB34-425A-482A-96BF-A04517E81A66}" srcOrd="6" destOrd="0" presId="urn:microsoft.com/office/officeart/2005/8/layout/list1"/>
    <dgm:cxn modelId="{65E4E611-A1E3-4688-9EB3-625DFC59909A}" type="presParOf" srcId="{94F27643-7B02-4156-B780-253479521511}" destId="{1E6E1BA0-D0F7-4023-BFAC-1A355E43E411}" srcOrd="7" destOrd="0" presId="urn:microsoft.com/office/officeart/2005/8/layout/list1"/>
    <dgm:cxn modelId="{3D887D3B-5710-4899-AE80-553B65967E0A}" type="presParOf" srcId="{94F27643-7B02-4156-B780-253479521511}" destId="{D643EE55-DB4F-4930-852B-5FFA1F292257}" srcOrd="8" destOrd="0" presId="urn:microsoft.com/office/officeart/2005/8/layout/list1"/>
    <dgm:cxn modelId="{5F65F0D3-F83A-40B1-8159-F063638D5D22}" type="presParOf" srcId="{D643EE55-DB4F-4930-852B-5FFA1F292257}" destId="{9ADCA497-3940-4EA2-BD4D-A79C192A186B}" srcOrd="0" destOrd="0" presId="urn:microsoft.com/office/officeart/2005/8/layout/list1"/>
    <dgm:cxn modelId="{E7B9147B-0BDA-4D26-94AE-682EDF2581B0}" type="presParOf" srcId="{D643EE55-DB4F-4930-852B-5FFA1F292257}" destId="{B607BA3A-7C6C-43CE-9C72-02EC19A2EEE2}" srcOrd="1" destOrd="0" presId="urn:microsoft.com/office/officeart/2005/8/layout/list1"/>
    <dgm:cxn modelId="{8C0A4DEB-A538-4580-B95B-975446B95CEF}" type="presParOf" srcId="{94F27643-7B02-4156-B780-253479521511}" destId="{D5161A00-517C-4F43-BE43-34907F22DB49}" srcOrd="9" destOrd="0" presId="urn:microsoft.com/office/officeart/2005/8/layout/list1"/>
    <dgm:cxn modelId="{50805A5F-3398-4048-9A92-4E6ABF0AA562}" type="presParOf" srcId="{94F27643-7B02-4156-B780-253479521511}" destId="{772DDE6D-919D-4375-81C1-7E1077436D8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D41A59-B58B-42AA-90C1-B07508F3A4C1}" type="doc">
      <dgm:prSet loTypeId="urn:microsoft.com/office/officeart/2005/8/layout/hierarchy3" loCatId="list" qsTypeId="urn:microsoft.com/office/officeart/2005/8/quickstyle/simple3" qsCatId="simple" csTypeId="urn:microsoft.com/office/officeart/2005/8/colors/accent6_5" csCatId="accent6" phldr="1"/>
      <dgm:spPr/>
      <dgm:t>
        <a:bodyPr/>
        <a:lstStyle/>
        <a:p>
          <a:endParaRPr lang="ru-RU"/>
        </a:p>
      </dgm:t>
    </dgm:pt>
    <dgm:pt modelId="{6E42FBB6-AB47-48CD-B128-146333A7CDCB}">
      <dgm:prSet phldrT="[Текст]" custT="1"/>
      <dgm:spPr/>
      <dgm:t>
        <a:bodyPr/>
        <a:lstStyle/>
        <a:p>
          <a:r>
            <a:rPr lang="kk-KZ" sz="2000" b="1" smtClean="0">
              <a:latin typeface="Times New Roman" pitchFamily="18" charset="0"/>
              <a:cs typeface="Times New Roman" pitchFamily="18" charset="0"/>
            </a:rPr>
            <a:t>Апталық жүктемесі 2 сағат немесе одан жоғары болатын пәндерде БЖБ </a:t>
          </a:r>
          <a:endParaRPr lang="ru-RU" sz="2000" b="1" dirty="0">
            <a:latin typeface="Times New Roman" pitchFamily="18" charset="0"/>
            <a:cs typeface="Times New Roman" pitchFamily="18" charset="0"/>
          </a:endParaRPr>
        </a:p>
      </dgm:t>
    </dgm:pt>
    <dgm:pt modelId="{15EBD755-AE05-47E4-B137-4A69D68D27E5}" type="parTrans" cxnId="{2F85577E-1CEE-4741-82BA-7FEFA2A00B49}">
      <dgm:prSet/>
      <dgm:spPr/>
      <dgm:t>
        <a:bodyPr/>
        <a:lstStyle/>
        <a:p>
          <a:endParaRPr lang="ru-RU"/>
        </a:p>
      </dgm:t>
    </dgm:pt>
    <dgm:pt modelId="{66C2602B-4282-4D3F-BA33-4E25078CE880}" type="sibTrans" cxnId="{2F85577E-1CEE-4741-82BA-7FEFA2A00B49}">
      <dgm:prSet/>
      <dgm:spPr/>
      <dgm:t>
        <a:bodyPr/>
        <a:lstStyle/>
        <a:p>
          <a:endParaRPr lang="ru-RU"/>
        </a:p>
      </dgm:t>
    </dgm:pt>
    <dgm:pt modelId="{EA6B1050-81B8-4948-8488-40AECD6F1C70}">
      <dgm:prSet phldrT="[Текст]" custT="1"/>
      <dgm:spPr/>
      <dgm:t>
        <a:bodyPr/>
        <a:lstStyle/>
        <a:p>
          <a:r>
            <a:rPr lang="kk-KZ" sz="2000" b="1" smtClean="0">
              <a:solidFill>
                <a:srgbClr val="C00000"/>
              </a:solidFill>
              <a:latin typeface="Times New Roman" pitchFamily="18" charset="0"/>
              <a:cs typeface="Times New Roman" pitchFamily="18" charset="0"/>
            </a:rPr>
            <a:t>4-11 мамыр 2020 ж</a:t>
          </a:r>
          <a:endParaRPr lang="ru-RU" sz="2000" b="1" dirty="0">
            <a:solidFill>
              <a:srgbClr val="C00000"/>
            </a:solidFill>
            <a:latin typeface="Times New Roman" pitchFamily="18" charset="0"/>
            <a:cs typeface="Times New Roman" pitchFamily="18" charset="0"/>
          </a:endParaRPr>
        </a:p>
      </dgm:t>
    </dgm:pt>
    <dgm:pt modelId="{1627B0A6-0CFE-46DD-9D29-02576A8D2CCF}" type="parTrans" cxnId="{D97DF091-6B35-47FC-AAD8-02F3070D5477}">
      <dgm:prSet/>
      <dgm:spPr/>
      <dgm:t>
        <a:bodyPr/>
        <a:lstStyle/>
        <a:p>
          <a:endParaRPr lang="ru-RU"/>
        </a:p>
      </dgm:t>
    </dgm:pt>
    <dgm:pt modelId="{1B5BBBCF-ED59-4E3B-9073-23D28BE9FF86}" type="sibTrans" cxnId="{D97DF091-6B35-47FC-AAD8-02F3070D5477}">
      <dgm:prSet/>
      <dgm:spPr/>
      <dgm:t>
        <a:bodyPr/>
        <a:lstStyle/>
        <a:p>
          <a:endParaRPr lang="ru-RU"/>
        </a:p>
      </dgm:t>
    </dgm:pt>
    <dgm:pt modelId="{2A961CAF-F420-4268-8603-DCDCA0E72EF0}">
      <dgm:prSet phldrT="[Текст]" custT="1"/>
      <dgm:spPr/>
      <dgm:t>
        <a:bodyPr/>
        <a:lstStyle/>
        <a:p>
          <a:r>
            <a:rPr lang="kk-KZ" sz="2000" b="1" smtClean="0">
              <a:latin typeface="Times New Roman" pitchFamily="18" charset="0"/>
              <a:cs typeface="Times New Roman" pitchFamily="18" charset="0"/>
            </a:rPr>
            <a:t>Апталық жүктемесі 1 сағат болатын пәндерде БЖБ </a:t>
          </a:r>
          <a:endParaRPr lang="ru-RU" sz="2000" b="1" dirty="0"/>
        </a:p>
      </dgm:t>
    </dgm:pt>
    <dgm:pt modelId="{CD3FD0EF-C456-4191-A30E-7081CFE455AC}" type="parTrans" cxnId="{D8ABC9AE-EA1B-4808-8C02-AD3F4BA51DB2}">
      <dgm:prSet/>
      <dgm:spPr/>
      <dgm:t>
        <a:bodyPr/>
        <a:lstStyle/>
        <a:p>
          <a:endParaRPr lang="ru-RU"/>
        </a:p>
      </dgm:t>
    </dgm:pt>
    <dgm:pt modelId="{2E0F18D2-B584-411E-B4A8-35398A72B01E}" type="sibTrans" cxnId="{D8ABC9AE-EA1B-4808-8C02-AD3F4BA51DB2}">
      <dgm:prSet/>
      <dgm:spPr/>
      <dgm:t>
        <a:bodyPr/>
        <a:lstStyle/>
        <a:p>
          <a:endParaRPr lang="ru-RU"/>
        </a:p>
      </dgm:t>
    </dgm:pt>
    <dgm:pt modelId="{2E4C05DF-8771-47B8-953D-8E2C4BB5C097}">
      <dgm:prSet phldrT="[Текст]" custT="1"/>
      <dgm:spPr/>
      <dgm:t>
        <a:bodyPr/>
        <a:lstStyle/>
        <a:p>
          <a:r>
            <a:rPr lang="kk-KZ" sz="2000" b="1" smtClean="0">
              <a:solidFill>
                <a:srgbClr val="C00000"/>
              </a:solidFill>
              <a:latin typeface="Times New Roman" pitchFamily="18" charset="0"/>
              <a:cs typeface="Times New Roman" pitchFamily="18" charset="0"/>
            </a:rPr>
            <a:t>11-15 мамыр 2020 ж </a:t>
          </a:r>
          <a:endParaRPr lang="ru-RU" sz="2000" b="1" dirty="0">
            <a:solidFill>
              <a:srgbClr val="C00000"/>
            </a:solidFill>
            <a:latin typeface="Times New Roman" pitchFamily="18" charset="0"/>
            <a:cs typeface="Times New Roman" pitchFamily="18" charset="0"/>
          </a:endParaRPr>
        </a:p>
      </dgm:t>
    </dgm:pt>
    <dgm:pt modelId="{604F2E6F-3F2E-4ADC-8563-6217FBE72319}" type="parTrans" cxnId="{99E5D5D9-F18A-4A37-80BC-0847C7326CCC}">
      <dgm:prSet/>
      <dgm:spPr/>
      <dgm:t>
        <a:bodyPr/>
        <a:lstStyle/>
        <a:p>
          <a:endParaRPr lang="ru-RU"/>
        </a:p>
      </dgm:t>
    </dgm:pt>
    <dgm:pt modelId="{CF217B73-8511-40BA-8660-8E2E969C5707}" type="sibTrans" cxnId="{99E5D5D9-F18A-4A37-80BC-0847C7326CCC}">
      <dgm:prSet/>
      <dgm:spPr/>
      <dgm:t>
        <a:bodyPr/>
        <a:lstStyle/>
        <a:p>
          <a:endParaRPr lang="ru-RU"/>
        </a:p>
      </dgm:t>
    </dgm:pt>
    <dgm:pt modelId="{C9B1DA5B-EAFB-489B-BCB5-AD2D714F707B}">
      <dgm:prSet phldrT="[Текст]" custT="1"/>
      <dgm:spPr/>
      <dgm:t>
        <a:bodyPr/>
        <a:lstStyle/>
        <a:p>
          <a:r>
            <a:rPr lang="kk-KZ" sz="2000" b="1" dirty="0" smtClean="0">
              <a:latin typeface="Times New Roman" pitchFamily="18" charset="0"/>
              <a:cs typeface="Times New Roman" pitchFamily="18" charset="0"/>
            </a:rPr>
            <a:t>1-10 сыныптарда ТЖБ, </a:t>
          </a:r>
        </a:p>
        <a:p>
          <a:r>
            <a:rPr lang="kk-KZ" sz="2000" b="1" dirty="0" smtClean="0">
              <a:latin typeface="Times New Roman" pitchFamily="18" charset="0"/>
              <a:cs typeface="Times New Roman" pitchFamily="18" charset="0"/>
            </a:rPr>
            <a:t>11-сыныптарда бақылау жұмысы</a:t>
          </a:r>
          <a:endParaRPr lang="ru-RU" sz="2000" b="1" dirty="0">
            <a:latin typeface="Times New Roman" pitchFamily="18" charset="0"/>
            <a:cs typeface="Times New Roman" pitchFamily="18" charset="0"/>
          </a:endParaRPr>
        </a:p>
      </dgm:t>
    </dgm:pt>
    <dgm:pt modelId="{040A22B6-5C8A-49C4-B52A-C21D7C5EBB76}" type="parTrans" cxnId="{3E095206-0807-495D-A41F-F6B8C81AAF90}">
      <dgm:prSet/>
      <dgm:spPr/>
      <dgm:t>
        <a:bodyPr/>
        <a:lstStyle/>
        <a:p>
          <a:endParaRPr lang="ru-RU"/>
        </a:p>
      </dgm:t>
    </dgm:pt>
    <dgm:pt modelId="{D05C8266-E003-4620-95C6-3B28ED62122A}" type="sibTrans" cxnId="{3E095206-0807-495D-A41F-F6B8C81AAF90}">
      <dgm:prSet/>
      <dgm:spPr/>
      <dgm:t>
        <a:bodyPr/>
        <a:lstStyle/>
        <a:p>
          <a:endParaRPr lang="ru-RU"/>
        </a:p>
      </dgm:t>
    </dgm:pt>
    <dgm:pt modelId="{BA055C7A-0EA0-4CFB-AB8C-3C483E09BB10}">
      <dgm:prSet phldrT="[Текст]" custT="1"/>
      <dgm:spPr/>
      <dgm:t>
        <a:bodyPr/>
        <a:lstStyle/>
        <a:p>
          <a:r>
            <a:rPr lang="kk-KZ" sz="2000" b="1" smtClean="0">
              <a:solidFill>
                <a:srgbClr val="C00000"/>
              </a:solidFill>
              <a:latin typeface="Times New Roman" pitchFamily="18" charset="0"/>
              <a:cs typeface="Times New Roman" pitchFamily="18" charset="0"/>
            </a:rPr>
            <a:t>18-22 мамыр 2020 ж</a:t>
          </a:r>
          <a:endParaRPr lang="ru-RU" sz="2000" b="1" dirty="0">
            <a:solidFill>
              <a:srgbClr val="C00000"/>
            </a:solidFill>
            <a:latin typeface="Times New Roman" pitchFamily="18" charset="0"/>
            <a:cs typeface="Times New Roman" pitchFamily="18" charset="0"/>
          </a:endParaRPr>
        </a:p>
      </dgm:t>
    </dgm:pt>
    <dgm:pt modelId="{13C52A49-A20B-4BED-AF21-60AE728D588D}" type="parTrans" cxnId="{AC4EE3B9-45CD-42E3-9E2F-CD698D508E68}">
      <dgm:prSet/>
      <dgm:spPr/>
      <dgm:t>
        <a:bodyPr/>
        <a:lstStyle/>
        <a:p>
          <a:endParaRPr lang="ru-RU"/>
        </a:p>
      </dgm:t>
    </dgm:pt>
    <dgm:pt modelId="{30B8AE00-CB50-4E38-A316-D59E6D914CAA}" type="sibTrans" cxnId="{AC4EE3B9-45CD-42E3-9E2F-CD698D508E68}">
      <dgm:prSet/>
      <dgm:spPr/>
      <dgm:t>
        <a:bodyPr/>
        <a:lstStyle/>
        <a:p>
          <a:endParaRPr lang="ru-RU"/>
        </a:p>
      </dgm:t>
    </dgm:pt>
    <dgm:pt modelId="{5F6E32A9-6133-4315-8BC1-AC637DA6696E}" type="pres">
      <dgm:prSet presAssocID="{2CD41A59-B58B-42AA-90C1-B07508F3A4C1}" presName="diagram" presStyleCnt="0">
        <dgm:presLayoutVars>
          <dgm:chPref val="1"/>
          <dgm:dir/>
          <dgm:animOne val="branch"/>
          <dgm:animLvl val="lvl"/>
          <dgm:resizeHandles/>
        </dgm:presLayoutVars>
      </dgm:prSet>
      <dgm:spPr/>
      <dgm:t>
        <a:bodyPr/>
        <a:lstStyle/>
        <a:p>
          <a:endParaRPr lang="ru-RU"/>
        </a:p>
      </dgm:t>
    </dgm:pt>
    <dgm:pt modelId="{C8434866-A75A-421D-B3AF-862D765FCCDA}" type="pres">
      <dgm:prSet presAssocID="{6E42FBB6-AB47-48CD-B128-146333A7CDCB}" presName="root" presStyleCnt="0"/>
      <dgm:spPr/>
      <dgm:t>
        <a:bodyPr/>
        <a:lstStyle/>
        <a:p>
          <a:endParaRPr lang="ru-RU"/>
        </a:p>
      </dgm:t>
    </dgm:pt>
    <dgm:pt modelId="{993A8EFD-8705-486C-9C9C-7DB385F4B1C2}" type="pres">
      <dgm:prSet presAssocID="{6E42FBB6-AB47-48CD-B128-146333A7CDCB}" presName="rootComposite" presStyleCnt="0"/>
      <dgm:spPr/>
      <dgm:t>
        <a:bodyPr/>
        <a:lstStyle/>
        <a:p>
          <a:endParaRPr lang="ru-RU"/>
        </a:p>
      </dgm:t>
    </dgm:pt>
    <dgm:pt modelId="{EB84C20C-E4E5-4C41-AEBA-29BF2B3F0894}" type="pres">
      <dgm:prSet presAssocID="{6E42FBB6-AB47-48CD-B128-146333A7CDCB}" presName="rootText" presStyleLbl="node1" presStyleIdx="0" presStyleCnt="3" custScaleY="173848"/>
      <dgm:spPr/>
      <dgm:t>
        <a:bodyPr/>
        <a:lstStyle/>
        <a:p>
          <a:endParaRPr lang="ru-RU"/>
        </a:p>
      </dgm:t>
    </dgm:pt>
    <dgm:pt modelId="{284DCDB4-5BCA-49B5-8361-D32FFBBCA09C}" type="pres">
      <dgm:prSet presAssocID="{6E42FBB6-AB47-48CD-B128-146333A7CDCB}" presName="rootConnector" presStyleLbl="node1" presStyleIdx="0" presStyleCnt="3"/>
      <dgm:spPr/>
      <dgm:t>
        <a:bodyPr/>
        <a:lstStyle/>
        <a:p>
          <a:endParaRPr lang="ru-RU"/>
        </a:p>
      </dgm:t>
    </dgm:pt>
    <dgm:pt modelId="{388FB9A3-A6D3-4ED5-A554-12FDF3229206}" type="pres">
      <dgm:prSet presAssocID="{6E42FBB6-AB47-48CD-B128-146333A7CDCB}" presName="childShape" presStyleCnt="0"/>
      <dgm:spPr/>
      <dgm:t>
        <a:bodyPr/>
        <a:lstStyle/>
        <a:p>
          <a:endParaRPr lang="ru-RU"/>
        </a:p>
      </dgm:t>
    </dgm:pt>
    <dgm:pt modelId="{C08606E1-437C-47E3-A544-8C395B1D1100}" type="pres">
      <dgm:prSet presAssocID="{1627B0A6-0CFE-46DD-9D29-02576A8D2CCF}" presName="Name13" presStyleLbl="parChTrans1D2" presStyleIdx="0" presStyleCnt="3"/>
      <dgm:spPr/>
      <dgm:t>
        <a:bodyPr/>
        <a:lstStyle/>
        <a:p>
          <a:endParaRPr lang="ru-RU"/>
        </a:p>
      </dgm:t>
    </dgm:pt>
    <dgm:pt modelId="{C1F026F7-EA5E-4DD2-A768-21107AC849D8}" type="pres">
      <dgm:prSet presAssocID="{EA6B1050-81B8-4948-8488-40AECD6F1C70}" presName="childText" presStyleLbl="bgAcc1" presStyleIdx="0" presStyleCnt="3">
        <dgm:presLayoutVars>
          <dgm:bulletEnabled val="1"/>
        </dgm:presLayoutVars>
      </dgm:prSet>
      <dgm:spPr/>
      <dgm:t>
        <a:bodyPr/>
        <a:lstStyle/>
        <a:p>
          <a:endParaRPr lang="ru-RU"/>
        </a:p>
      </dgm:t>
    </dgm:pt>
    <dgm:pt modelId="{782D41BF-60E1-4383-8410-F4E002EA9FBA}" type="pres">
      <dgm:prSet presAssocID="{2A961CAF-F420-4268-8603-DCDCA0E72EF0}" presName="root" presStyleCnt="0"/>
      <dgm:spPr/>
      <dgm:t>
        <a:bodyPr/>
        <a:lstStyle/>
        <a:p>
          <a:endParaRPr lang="ru-RU"/>
        </a:p>
      </dgm:t>
    </dgm:pt>
    <dgm:pt modelId="{57CA6D94-6D31-47CC-9D56-30A9E045651B}" type="pres">
      <dgm:prSet presAssocID="{2A961CAF-F420-4268-8603-DCDCA0E72EF0}" presName="rootComposite" presStyleCnt="0"/>
      <dgm:spPr/>
      <dgm:t>
        <a:bodyPr/>
        <a:lstStyle/>
        <a:p>
          <a:endParaRPr lang="ru-RU"/>
        </a:p>
      </dgm:t>
    </dgm:pt>
    <dgm:pt modelId="{1ACC2D9E-5EA3-4DD4-A3A4-CE891702369D}" type="pres">
      <dgm:prSet presAssocID="{2A961CAF-F420-4268-8603-DCDCA0E72EF0}" presName="rootText" presStyleLbl="node1" presStyleIdx="1" presStyleCnt="3" custScaleY="167287"/>
      <dgm:spPr/>
      <dgm:t>
        <a:bodyPr/>
        <a:lstStyle/>
        <a:p>
          <a:endParaRPr lang="ru-RU"/>
        </a:p>
      </dgm:t>
    </dgm:pt>
    <dgm:pt modelId="{B58E0F12-7491-475D-BE87-04ABE6A48502}" type="pres">
      <dgm:prSet presAssocID="{2A961CAF-F420-4268-8603-DCDCA0E72EF0}" presName="rootConnector" presStyleLbl="node1" presStyleIdx="1" presStyleCnt="3"/>
      <dgm:spPr/>
      <dgm:t>
        <a:bodyPr/>
        <a:lstStyle/>
        <a:p>
          <a:endParaRPr lang="ru-RU"/>
        </a:p>
      </dgm:t>
    </dgm:pt>
    <dgm:pt modelId="{F1813B33-80C1-4BD6-A38F-E77EAC9D80F5}" type="pres">
      <dgm:prSet presAssocID="{2A961CAF-F420-4268-8603-DCDCA0E72EF0}" presName="childShape" presStyleCnt="0"/>
      <dgm:spPr/>
      <dgm:t>
        <a:bodyPr/>
        <a:lstStyle/>
        <a:p>
          <a:endParaRPr lang="ru-RU"/>
        </a:p>
      </dgm:t>
    </dgm:pt>
    <dgm:pt modelId="{479EBCFA-6989-4598-A0E1-02BCEC6878CA}" type="pres">
      <dgm:prSet presAssocID="{604F2E6F-3F2E-4ADC-8563-6217FBE72319}" presName="Name13" presStyleLbl="parChTrans1D2" presStyleIdx="1" presStyleCnt="3"/>
      <dgm:spPr/>
      <dgm:t>
        <a:bodyPr/>
        <a:lstStyle/>
        <a:p>
          <a:endParaRPr lang="ru-RU"/>
        </a:p>
      </dgm:t>
    </dgm:pt>
    <dgm:pt modelId="{10E1500D-2E62-4078-AF50-D2E97ABF0CE9}" type="pres">
      <dgm:prSet presAssocID="{2E4C05DF-8771-47B8-953D-8E2C4BB5C097}" presName="childText" presStyleLbl="bgAcc1" presStyleIdx="1" presStyleCnt="3">
        <dgm:presLayoutVars>
          <dgm:bulletEnabled val="1"/>
        </dgm:presLayoutVars>
      </dgm:prSet>
      <dgm:spPr/>
      <dgm:t>
        <a:bodyPr/>
        <a:lstStyle/>
        <a:p>
          <a:endParaRPr lang="ru-RU"/>
        </a:p>
      </dgm:t>
    </dgm:pt>
    <dgm:pt modelId="{D7EFFD6A-60BD-4F4B-ADF6-8DCFDF35438A}" type="pres">
      <dgm:prSet presAssocID="{C9B1DA5B-EAFB-489B-BCB5-AD2D714F707B}" presName="root" presStyleCnt="0"/>
      <dgm:spPr/>
      <dgm:t>
        <a:bodyPr/>
        <a:lstStyle/>
        <a:p>
          <a:endParaRPr lang="ru-RU"/>
        </a:p>
      </dgm:t>
    </dgm:pt>
    <dgm:pt modelId="{A51813DA-3549-4C62-8708-DCA9A42F164B}" type="pres">
      <dgm:prSet presAssocID="{C9B1DA5B-EAFB-489B-BCB5-AD2D714F707B}" presName="rootComposite" presStyleCnt="0"/>
      <dgm:spPr/>
      <dgm:t>
        <a:bodyPr/>
        <a:lstStyle/>
        <a:p>
          <a:endParaRPr lang="ru-RU"/>
        </a:p>
      </dgm:t>
    </dgm:pt>
    <dgm:pt modelId="{24B262C0-990A-4A24-803E-5E6DE4C3616D}" type="pres">
      <dgm:prSet presAssocID="{C9B1DA5B-EAFB-489B-BCB5-AD2D714F707B}" presName="rootText" presStyleLbl="node1" presStyleIdx="2" presStyleCnt="3" custScaleY="170526"/>
      <dgm:spPr/>
      <dgm:t>
        <a:bodyPr/>
        <a:lstStyle/>
        <a:p>
          <a:endParaRPr lang="ru-RU"/>
        </a:p>
      </dgm:t>
    </dgm:pt>
    <dgm:pt modelId="{BD1521F8-270E-40B3-880F-90E411381AF3}" type="pres">
      <dgm:prSet presAssocID="{C9B1DA5B-EAFB-489B-BCB5-AD2D714F707B}" presName="rootConnector" presStyleLbl="node1" presStyleIdx="2" presStyleCnt="3"/>
      <dgm:spPr/>
      <dgm:t>
        <a:bodyPr/>
        <a:lstStyle/>
        <a:p>
          <a:endParaRPr lang="ru-RU"/>
        </a:p>
      </dgm:t>
    </dgm:pt>
    <dgm:pt modelId="{1399D5AE-D994-4C3B-8A5F-59BEEC918D77}" type="pres">
      <dgm:prSet presAssocID="{C9B1DA5B-EAFB-489B-BCB5-AD2D714F707B}" presName="childShape" presStyleCnt="0"/>
      <dgm:spPr/>
      <dgm:t>
        <a:bodyPr/>
        <a:lstStyle/>
        <a:p>
          <a:endParaRPr lang="ru-RU"/>
        </a:p>
      </dgm:t>
    </dgm:pt>
    <dgm:pt modelId="{9E4174D3-F45B-4342-8AB8-37ABAF8F783D}" type="pres">
      <dgm:prSet presAssocID="{13C52A49-A20B-4BED-AF21-60AE728D588D}" presName="Name13" presStyleLbl="parChTrans1D2" presStyleIdx="2" presStyleCnt="3"/>
      <dgm:spPr/>
      <dgm:t>
        <a:bodyPr/>
        <a:lstStyle/>
        <a:p>
          <a:endParaRPr lang="ru-RU"/>
        </a:p>
      </dgm:t>
    </dgm:pt>
    <dgm:pt modelId="{30C4F021-20ED-42A1-94AE-2CE8F14841BC}" type="pres">
      <dgm:prSet presAssocID="{BA055C7A-0EA0-4CFB-AB8C-3C483E09BB10}" presName="childText" presStyleLbl="bgAcc1" presStyleIdx="2" presStyleCnt="3">
        <dgm:presLayoutVars>
          <dgm:bulletEnabled val="1"/>
        </dgm:presLayoutVars>
      </dgm:prSet>
      <dgm:spPr/>
      <dgm:t>
        <a:bodyPr/>
        <a:lstStyle/>
        <a:p>
          <a:endParaRPr lang="ru-RU"/>
        </a:p>
      </dgm:t>
    </dgm:pt>
  </dgm:ptLst>
  <dgm:cxnLst>
    <dgm:cxn modelId="{31C754AE-9033-44CA-92F9-21A7D9F03848}" type="presOf" srcId="{BA055C7A-0EA0-4CFB-AB8C-3C483E09BB10}" destId="{30C4F021-20ED-42A1-94AE-2CE8F14841BC}" srcOrd="0" destOrd="0" presId="urn:microsoft.com/office/officeart/2005/8/layout/hierarchy3"/>
    <dgm:cxn modelId="{B94BBAC8-9A9D-4983-B7FC-A2FD41CF6DD8}" type="presOf" srcId="{6E42FBB6-AB47-48CD-B128-146333A7CDCB}" destId="{284DCDB4-5BCA-49B5-8361-D32FFBBCA09C}" srcOrd="1" destOrd="0" presId="urn:microsoft.com/office/officeart/2005/8/layout/hierarchy3"/>
    <dgm:cxn modelId="{D97DF091-6B35-47FC-AAD8-02F3070D5477}" srcId="{6E42FBB6-AB47-48CD-B128-146333A7CDCB}" destId="{EA6B1050-81B8-4948-8488-40AECD6F1C70}" srcOrd="0" destOrd="0" parTransId="{1627B0A6-0CFE-46DD-9D29-02576A8D2CCF}" sibTransId="{1B5BBBCF-ED59-4E3B-9073-23D28BE9FF86}"/>
    <dgm:cxn modelId="{99E5D5D9-F18A-4A37-80BC-0847C7326CCC}" srcId="{2A961CAF-F420-4268-8603-DCDCA0E72EF0}" destId="{2E4C05DF-8771-47B8-953D-8E2C4BB5C097}" srcOrd="0" destOrd="0" parTransId="{604F2E6F-3F2E-4ADC-8563-6217FBE72319}" sibTransId="{CF217B73-8511-40BA-8660-8E2E969C5707}"/>
    <dgm:cxn modelId="{76F8A254-4A84-48E6-984F-A497FA58D659}" type="presOf" srcId="{2A961CAF-F420-4268-8603-DCDCA0E72EF0}" destId="{B58E0F12-7491-475D-BE87-04ABE6A48502}" srcOrd="1" destOrd="0" presId="urn:microsoft.com/office/officeart/2005/8/layout/hierarchy3"/>
    <dgm:cxn modelId="{211C65EC-9D44-4D25-BA72-277EA3F4D990}" type="presOf" srcId="{2E4C05DF-8771-47B8-953D-8E2C4BB5C097}" destId="{10E1500D-2E62-4078-AF50-D2E97ABF0CE9}" srcOrd="0" destOrd="0" presId="urn:microsoft.com/office/officeart/2005/8/layout/hierarchy3"/>
    <dgm:cxn modelId="{AD66D9DE-8060-42EE-A84F-00A93156EAB2}" type="presOf" srcId="{2A961CAF-F420-4268-8603-DCDCA0E72EF0}" destId="{1ACC2D9E-5EA3-4DD4-A3A4-CE891702369D}" srcOrd="0" destOrd="0" presId="urn:microsoft.com/office/officeart/2005/8/layout/hierarchy3"/>
    <dgm:cxn modelId="{73E866FE-4575-48B3-9DA8-98C0743407D8}" type="presOf" srcId="{6E42FBB6-AB47-48CD-B128-146333A7CDCB}" destId="{EB84C20C-E4E5-4C41-AEBA-29BF2B3F0894}" srcOrd="0" destOrd="0" presId="urn:microsoft.com/office/officeart/2005/8/layout/hierarchy3"/>
    <dgm:cxn modelId="{7BF77F56-15A4-4350-820C-272E334F3600}" type="presOf" srcId="{2CD41A59-B58B-42AA-90C1-B07508F3A4C1}" destId="{5F6E32A9-6133-4315-8BC1-AC637DA6696E}" srcOrd="0" destOrd="0" presId="urn:microsoft.com/office/officeart/2005/8/layout/hierarchy3"/>
    <dgm:cxn modelId="{D8ABC9AE-EA1B-4808-8C02-AD3F4BA51DB2}" srcId="{2CD41A59-B58B-42AA-90C1-B07508F3A4C1}" destId="{2A961CAF-F420-4268-8603-DCDCA0E72EF0}" srcOrd="1" destOrd="0" parTransId="{CD3FD0EF-C456-4191-A30E-7081CFE455AC}" sibTransId="{2E0F18D2-B584-411E-B4A8-35398A72B01E}"/>
    <dgm:cxn modelId="{6E9C3C4C-293B-4409-A70E-09119ECF1808}" type="presOf" srcId="{EA6B1050-81B8-4948-8488-40AECD6F1C70}" destId="{C1F026F7-EA5E-4DD2-A768-21107AC849D8}" srcOrd="0" destOrd="0" presId="urn:microsoft.com/office/officeart/2005/8/layout/hierarchy3"/>
    <dgm:cxn modelId="{C5AF3110-AB6C-4C52-9A43-2AC226FECC22}" type="presOf" srcId="{1627B0A6-0CFE-46DD-9D29-02576A8D2CCF}" destId="{C08606E1-437C-47E3-A544-8C395B1D1100}" srcOrd="0" destOrd="0" presId="urn:microsoft.com/office/officeart/2005/8/layout/hierarchy3"/>
    <dgm:cxn modelId="{7A7F7CB5-97C8-402E-97E8-4D174BA0AB1E}" type="presOf" srcId="{C9B1DA5B-EAFB-489B-BCB5-AD2D714F707B}" destId="{BD1521F8-270E-40B3-880F-90E411381AF3}" srcOrd="1" destOrd="0" presId="urn:microsoft.com/office/officeart/2005/8/layout/hierarchy3"/>
    <dgm:cxn modelId="{B0A7FE42-8989-4BAB-9620-10C0154716A1}" type="presOf" srcId="{C9B1DA5B-EAFB-489B-BCB5-AD2D714F707B}" destId="{24B262C0-990A-4A24-803E-5E6DE4C3616D}" srcOrd="0" destOrd="0" presId="urn:microsoft.com/office/officeart/2005/8/layout/hierarchy3"/>
    <dgm:cxn modelId="{AC4EE3B9-45CD-42E3-9E2F-CD698D508E68}" srcId="{C9B1DA5B-EAFB-489B-BCB5-AD2D714F707B}" destId="{BA055C7A-0EA0-4CFB-AB8C-3C483E09BB10}" srcOrd="0" destOrd="0" parTransId="{13C52A49-A20B-4BED-AF21-60AE728D588D}" sibTransId="{30B8AE00-CB50-4E38-A316-D59E6D914CAA}"/>
    <dgm:cxn modelId="{6A64D6B2-F7CC-4760-B7D8-7E075DCB39DF}" type="presOf" srcId="{13C52A49-A20B-4BED-AF21-60AE728D588D}" destId="{9E4174D3-F45B-4342-8AB8-37ABAF8F783D}" srcOrd="0" destOrd="0" presId="urn:microsoft.com/office/officeart/2005/8/layout/hierarchy3"/>
    <dgm:cxn modelId="{3E095206-0807-495D-A41F-F6B8C81AAF90}" srcId="{2CD41A59-B58B-42AA-90C1-B07508F3A4C1}" destId="{C9B1DA5B-EAFB-489B-BCB5-AD2D714F707B}" srcOrd="2" destOrd="0" parTransId="{040A22B6-5C8A-49C4-B52A-C21D7C5EBB76}" sibTransId="{D05C8266-E003-4620-95C6-3B28ED62122A}"/>
    <dgm:cxn modelId="{2F85577E-1CEE-4741-82BA-7FEFA2A00B49}" srcId="{2CD41A59-B58B-42AA-90C1-B07508F3A4C1}" destId="{6E42FBB6-AB47-48CD-B128-146333A7CDCB}" srcOrd="0" destOrd="0" parTransId="{15EBD755-AE05-47E4-B137-4A69D68D27E5}" sibTransId="{66C2602B-4282-4D3F-BA33-4E25078CE880}"/>
    <dgm:cxn modelId="{ABDB1A66-A4C6-4C6A-95CF-7C14C884C0E1}" type="presOf" srcId="{604F2E6F-3F2E-4ADC-8563-6217FBE72319}" destId="{479EBCFA-6989-4598-A0E1-02BCEC6878CA}" srcOrd="0" destOrd="0" presId="urn:microsoft.com/office/officeart/2005/8/layout/hierarchy3"/>
    <dgm:cxn modelId="{5C2C0920-60D5-4DD6-96BB-18594388526C}" type="presParOf" srcId="{5F6E32A9-6133-4315-8BC1-AC637DA6696E}" destId="{C8434866-A75A-421D-B3AF-862D765FCCDA}" srcOrd="0" destOrd="0" presId="urn:microsoft.com/office/officeart/2005/8/layout/hierarchy3"/>
    <dgm:cxn modelId="{8A5A11C9-30CC-4D7D-9B51-F5C4CAFCF7E7}" type="presParOf" srcId="{C8434866-A75A-421D-B3AF-862D765FCCDA}" destId="{993A8EFD-8705-486C-9C9C-7DB385F4B1C2}" srcOrd="0" destOrd="0" presId="urn:microsoft.com/office/officeart/2005/8/layout/hierarchy3"/>
    <dgm:cxn modelId="{D3C8E7BB-33CA-4FC7-83FE-D0A301A51470}" type="presParOf" srcId="{993A8EFD-8705-486C-9C9C-7DB385F4B1C2}" destId="{EB84C20C-E4E5-4C41-AEBA-29BF2B3F0894}" srcOrd="0" destOrd="0" presId="urn:microsoft.com/office/officeart/2005/8/layout/hierarchy3"/>
    <dgm:cxn modelId="{D2AB8A91-4D27-4893-8EE6-D87DDE0AB00E}" type="presParOf" srcId="{993A8EFD-8705-486C-9C9C-7DB385F4B1C2}" destId="{284DCDB4-5BCA-49B5-8361-D32FFBBCA09C}" srcOrd="1" destOrd="0" presId="urn:microsoft.com/office/officeart/2005/8/layout/hierarchy3"/>
    <dgm:cxn modelId="{93093DA3-7FA8-4CF8-AB1A-7BA297580FA4}" type="presParOf" srcId="{C8434866-A75A-421D-B3AF-862D765FCCDA}" destId="{388FB9A3-A6D3-4ED5-A554-12FDF3229206}" srcOrd="1" destOrd="0" presId="urn:microsoft.com/office/officeart/2005/8/layout/hierarchy3"/>
    <dgm:cxn modelId="{B698969D-6155-4272-867E-21F92085EC9D}" type="presParOf" srcId="{388FB9A3-A6D3-4ED5-A554-12FDF3229206}" destId="{C08606E1-437C-47E3-A544-8C395B1D1100}" srcOrd="0" destOrd="0" presId="urn:microsoft.com/office/officeart/2005/8/layout/hierarchy3"/>
    <dgm:cxn modelId="{BEE24DCC-5180-4671-B8CF-ED267B4D2320}" type="presParOf" srcId="{388FB9A3-A6D3-4ED5-A554-12FDF3229206}" destId="{C1F026F7-EA5E-4DD2-A768-21107AC849D8}" srcOrd="1" destOrd="0" presId="urn:microsoft.com/office/officeart/2005/8/layout/hierarchy3"/>
    <dgm:cxn modelId="{6AD5A651-EB18-49EB-84AE-DA885A87DE18}" type="presParOf" srcId="{5F6E32A9-6133-4315-8BC1-AC637DA6696E}" destId="{782D41BF-60E1-4383-8410-F4E002EA9FBA}" srcOrd="1" destOrd="0" presId="urn:microsoft.com/office/officeart/2005/8/layout/hierarchy3"/>
    <dgm:cxn modelId="{97110746-FC9F-410C-AE45-413DED908667}" type="presParOf" srcId="{782D41BF-60E1-4383-8410-F4E002EA9FBA}" destId="{57CA6D94-6D31-47CC-9D56-30A9E045651B}" srcOrd="0" destOrd="0" presId="urn:microsoft.com/office/officeart/2005/8/layout/hierarchy3"/>
    <dgm:cxn modelId="{7EDA6AFC-43F8-4E47-974A-116DF46CE67C}" type="presParOf" srcId="{57CA6D94-6D31-47CC-9D56-30A9E045651B}" destId="{1ACC2D9E-5EA3-4DD4-A3A4-CE891702369D}" srcOrd="0" destOrd="0" presId="urn:microsoft.com/office/officeart/2005/8/layout/hierarchy3"/>
    <dgm:cxn modelId="{47F2278E-B5B3-4B94-9021-62E2F6001A76}" type="presParOf" srcId="{57CA6D94-6D31-47CC-9D56-30A9E045651B}" destId="{B58E0F12-7491-475D-BE87-04ABE6A48502}" srcOrd="1" destOrd="0" presId="urn:microsoft.com/office/officeart/2005/8/layout/hierarchy3"/>
    <dgm:cxn modelId="{31E0EF3D-1BF8-49E8-A8F0-308AD56A8812}" type="presParOf" srcId="{782D41BF-60E1-4383-8410-F4E002EA9FBA}" destId="{F1813B33-80C1-4BD6-A38F-E77EAC9D80F5}" srcOrd="1" destOrd="0" presId="urn:microsoft.com/office/officeart/2005/8/layout/hierarchy3"/>
    <dgm:cxn modelId="{FCC36E8C-C83A-49C0-AC35-91A0EE62F347}" type="presParOf" srcId="{F1813B33-80C1-4BD6-A38F-E77EAC9D80F5}" destId="{479EBCFA-6989-4598-A0E1-02BCEC6878CA}" srcOrd="0" destOrd="0" presId="urn:microsoft.com/office/officeart/2005/8/layout/hierarchy3"/>
    <dgm:cxn modelId="{FFB7DE08-93FE-4367-9D75-0E767258B0AC}" type="presParOf" srcId="{F1813B33-80C1-4BD6-A38F-E77EAC9D80F5}" destId="{10E1500D-2E62-4078-AF50-D2E97ABF0CE9}" srcOrd="1" destOrd="0" presId="urn:microsoft.com/office/officeart/2005/8/layout/hierarchy3"/>
    <dgm:cxn modelId="{BA333ABF-BC77-422E-BE53-9BAF5C54FF06}" type="presParOf" srcId="{5F6E32A9-6133-4315-8BC1-AC637DA6696E}" destId="{D7EFFD6A-60BD-4F4B-ADF6-8DCFDF35438A}" srcOrd="2" destOrd="0" presId="urn:microsoft.com/office/officeart/2005/8/layout/hierarchy3"/>
    <dgm:cxn modelId="{413C4AAF-4FDA-4CC5-8857-462D31803C73}" type="presParOf" srcId="{D7EFFD6A-60BD-4F4B-ADF6-8DCFDF35438A}" destId="{A51813DA-3549-4C62-8708-DCA9A42F164B}" srcOrd="0" destOrd="0" presId="urn:microsoft.com/office/officeart/2005/8/layout/hierarchy3"/>
    <dgm:cxn modelId="{A4BF48CC-FC52-42BF-92D6-7C3EB658CB65}" type="presParOf" srcId="{A51813DA-3549-4C62-8708-DCA9A42F164B}" destId="{24B262C0-990A-4A24-803E-5E6DE4C3616D}" srcOrd="0" destOrd="0" presId="urn:microsoft.com/office/officeart/2005/8/layout/hierarchy3"/>
    <dgm:cxn modelId="{80552748-A56E-4EDC-B645-BBFF06D9CE69}" type="presParOf" srcId="{A51813DA-3549-4C62-8708-DCA9A42F164B}" destId="{BD1521F8-270E-40B3-880F-90E411381AF3}" srcOrd="1" destOrd="0" presId="urn:microsoft.com/office/officeart/2005/8/layout/hierarchy3"/>
    <dgm:cxn modelId="{26C6ADFD-1D5A-4DE3-AC0E-E53715B1D693}" type="presParOf" srcId="{D7EFFD6A-60BD-4F4B-ADF6-8DCFDF35438A}" destId="{1399D5AE-D994-4C3B-8A5F-59BEEC918D77}" srcOrd="1" destOrd="0" presId="urn:microsoft.com/office/officeart/2005/8/layout/hierarchy3"/>
    <dgm:cxn modelId="{D3702CFC-5DF6-45FB-9569-5BE1783D997F}" type="presParOf" srcId="{1399D5AE-D994-4C3B-8A5F-59BEEC918D77}" destId="{9E4174D3-F45B-4342-8AB8-37ABAF8F783D}" srcOrd="0" destOrd="0" presId="urn:microsoft.com/office/officeart/2005/8/layout/hierarchy3"/>
    <dgm:cxn modelId="{19FBD6A1-4511-41FB-8905-DDE70326D1B2}" type="presParOf" srcId="{1399D5AE-D994-4C3B-8A5F-59BEEC918D77}" destId="{30C4F021-20ED-42A1-94AE-2CE8F14841B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881F65-A807-43BF-95F0-536400283027}" type="doc">
      <dgm:prSet loTypeId="urn:microsoft.com/office/officeart/2005/8/layout/radial4" loCatId="relationship" qsTypeId="urn:microsoft.com/office/officeart/2005/8/quickstyle/simple3" qsCatId="simple" csTypeId="urn:microsoft.com/office/officeart/2005/8/colors/colorful5" csCatId="colorful" phldr="1"/>
      <dgm:spPr/>
      <dgm:t>
        <a:bodyPr/>
        <a:lstStyle/>
        <a:p>
          <a:endParaRPr lang="ru-RU"/>
        </a:p>
      </dgm:t>
    </dgm:pt>
    <dgm:pt modelId="{058F4188-AFEB-4734-9BA1-EC5504AE4827}">
      <dgm:prSet phldrT="[Текст]"/>
      <dgm:spPr/>
      <dgm:t>
        <a:bodyPr/>
        <a:lstStyle/>
        <a:p>
          <a:r>
            <a:rPr lang="kk-KZ" b="1" i="1" dirty="0" smtClean="0">
              <a:solidFill>
                <a:srgbClr val="C00000"/>
              </a:solidFill>
              <a:latin typeface="Times New Roman" pitchFamily="18" charset="0"/>
              <a:cs typeface="Times New Roman" pitchFamily="18" charset="0"/>
            </a:rPr>
            <a:t>ПЕДАГОГ</a:t>
          </a:r>
          <a:endParaRPr lang="ru-RU" b="1" i="1" dirty="0">
            <a:solidFill>
              <a:srgbClr val="C00000"/>
            </a:solidFill>
            <a:latin typeface="Times New Roman" pitchFamily="18" charset="0"/>
            <a:cs typeface="Times New Roman" pitchFamily="18" charset="0"/>
          </a:endParaRPr>
        </a:p>
      </dgm:t>
    </dgm:pt>
    <dgm:pt modelId="{96556BFB-13E5-400F-B89A-9CE081159A8F}" type="parTrans" cxnId="{A415F8D0-C17B-4669-AC8F-5A064A6FF936}">
      <dgm:prSet/>
      <dgm:spPr/>
      <dgm:t>
        <a:bodyPr/>
        <a:lstStyle/>
        <a:p>
          <a:endParaRPr lang="ru-RU"/>
        </a:p>
      </dgm:t>
    </dgm:pt>
    <dgm:pt modelId="{75FC448F-CA7B-405C-B20D-84B11098D421}" type="sibTrans" cxnId="{A415F8D0-C17B-4669-AC8F-5A064A6FF936}">
      <dgm:prSet/>
      <dgm:spPr/>
      <dgm:t>
        <a:bodyPr/>
        <a:lstStyle/>
        <a:p>
          <a:endParaRPr lang="ru-RU"/>
        </a:p>
      </dgm:t>
    </dgm:pt>
    <dgm:pt modelId="{4DA84290-BE35-49A6-B6A6-F9FB0E46A831}">
      <dgm:prSet phldrT="[Текст]" custT="1"/>
      <dgm:spPr>
        <a:solidFill>
          <a:schemeClr val="accent5">
            <a:lumMod val="20000"/>
            <a:lumOff val="80000"/>
          </a:schemeClr>
        </a:solidFill>
      </dgm:spPr>
      <dgm:t>
        <a:bodyPr/>
        <a:lstStyle/>
        <a:p>
          <a:r>
            <a:rPr lang="kk-KZ" sz="2000" b="1" i="0" smtClean="0">
              <a:solidFill>
                <a:srgbClr val="002060"/>
              </a:solidFill>
              <a:latin typeface="Times New Roman" pitchFamily="18" charset="0"/>
              <a:cs typeface="Times New Roman" pitchFamily="18" charset="0"/>
            </a:rPr>
            <a:t>Педагог БЖБ және ТЖБ өткізу үшін жиынтық бағалауға арналған тапсырмаларды жүктеп және жиынтық бағалауды орындау үшін сынып оқушыларының кіруін қамтамасыз етеді</a:t>
          </a:r>
          <a:endParaRPr lang="ru-RU" sz="2000" b="1" i="0" dirty="0">
            <a:solidFill>
              <a:srgbClr val="002060"/>
            </a:solidFill>
            <a:latin typeface="Times New Roman" pitchFamily="18" charset="0"/>
            <a:cs typeface="Times New Roman" pitchFamily="18" charset="0"/>
          </a:endParaRPr>
        </a:p>
      </dgm:t>
    </dgm:pt>
    <dgm:pt modelId="{C154A4E1-420A-4632-AFF1-DE97B995EEBE}" type="parTrans" cxnId="{A30FF615-7CA6-473D-A299-7DAF2A6A51F5}">
      <dgm:prSet/>
      <dgm:spPr/>
      <dgm:t>
        <a:bodyPr/>
        <a:lstStyle/>
        <a:p>
          <a:endParaRPr lang="ru-RU"/>
        </a:p>
      </dgm:t>
    </dgm:pt>
    <dgm:pt modelId="{AF39B191-22D0-473B-9648-F530690A23AC}" type="sibTrans" cxnId="{A30FF615-7CA6-473D-A299-7DAF2A6A51F5}">
      <dgm:prSet/>
      <dgm:spPr/>
      <dgm:t>
        <a:bodyPr/>
        <a:lstStyle/>
        <a:p>
          <a:endParaRPr lang="ru-RU"/>
        </a:p>
      </dgm:t>
    </dgm:pt>
    <dgm:pt modelId="{14EF1E15-9C16-40C7-AE30-B71B1F67C188}">
      <dgm:prSet phldrT="[Текст]" custT="1"/>
      <dgm:spPr>
        <a:solidFill>
          <a:schemeClr val="accent6">
            <a:lumMod val="20000"/>
            <a:lumOff val="80000"/>
          </a:schemeClr>
        </a:solidFill>
      </dgm:spPr>
      <dgm:t>
        <a:bodyPr/>
        <a:lstStyle/>
        <a:p>
          <a:r>
            <a:rPr lang="kk-KZ" sz="2000" b="1" i="0" dirty="0" smtClean="0">
              <a:solidFill>
                <a:srgbClr val="002060"/>
              </a:solidFill>
              <a:latin typeface="Times New Roman" pitchFamily="18" charset="0"/>
              <a:cs typeface="Times New Roman" pitchFamily="18" charset="0"/>
            </a:rPr>
            <a:t>Интернет болмаған жағдайда балалардың оқу тапсырмалары мен өзіндік жұмыстары санитарлық қауіпсіздік шараларын сақтай отырып, үйіне (Қазпочта бөлімшелері арқылы) жеткізіледі.</a:t>
          </a:r>
          <a:endParaRPr lang="ru-RU" sz="2000" b="1" i="0" dirty="0">
            <a:solidFill>
              <a:srgbClr val="002060"/>
            </a:solidFill>
            <a:latin typeface="Times New Roman" pitchFamily="18" charset="0"/>
            <a:cs typeface="Times New Roman" pitchFamily="18" charset="0"/>
          </a:endParaRPr>
        </a:p>
      </dgm:t>
    </dgm:pt>
    <dgm:pt modelId="{07283691-F1AC-4E91-ADA8-5B9565B39F77}" type="parTrans" cxnId="{92CA87A1-DAE3-4601-A56E-22A9130C90E6}">
      <dgm:prSet/>
      <dgm:spPr/>
      <dgm:t>
        <a:bodyPr/>
        <a:lstStyle/>
        <a:p>
          <a:endParaRPr lang="ru-RU"/>
        </a:p>
      </dgm:t>
    </dgm:pt>
    <dgm:pt modelId="{2D74AB43-3BD3-4259-AE1C-EEFD4E61F7AA}" type="sibTrans" cxnId="{92CA87A1-DAE3-4601-A56E-22A9130C90E6}">
      <dgm:prSet/>
      <dgm:spPr/>
      <dgm:t>
        <a:bodyPr/>
        <a:lstStyle/>
        <a:p>
          <a:endParaRPr lang="ru-RU"/>
        </a:p>
      </dgm:t>
    </dgm:pt>
    <dgm:pt modelId="{F4A831EF-32AD-4628-A3E5-1B6E6C52B122}">
      <dgm:prSet phldrT="[Текст]"/>
      <dgm:spPr>
        <a:solidFill>
          <a:schemeClr val="accent5">
            <a:lumMod val="20000"/>
            <a:lumOff val="80000"/>
          </a:schemeClr>
        </a:solidFill>
      </dgm:spPr>
      <dgm:t>
        <a:bodyPr/>
        <a:lstStyle/>
        <a:p>
          <a:r>
            <a:rPr lang="kk-KZ" b="1" dirty="0" smtClean="0">
              <a:solidFill>
                <a:srgbClr val="002060"/>
              </a:solidFill>
              <a:latin typeface="Times New Roman" panose="02020603050405020304" pitchFamily="18" charset="0"/>
              <a:cs typeface="Times New Roman" panose="02020603050405020304" pitchFamily="18" charset="0"/>
            </a:rPr>
            <a:t>Педагог БЖБ және ТЖБ өткізу үшін жиынтық бағалауға арналған тапсырмаларды жүктеп және жиынтық бағалауды орындау үшін сынып оқушыларының кіруін қамтамасыз етеді, бұған білім беру платформаларын (Күнделік.kz, «Bilim Land» және т.б.), сонымен қатар түрлі байланыс құралдарын пайдалануына болады.</a:t>
          </a:r>
          <a:endParaRPr lang="ru-RU" b="1" i="0" dirty="0">
            <a:solidFill>
              <a:srgbClr val="002060"/>
            </a:solidFill>
            <a:latin typeface="Times New Roman" pitchFamily="18" charset="0"/>
            <a:cs typeface="Times New Roman" pitchFamily="18" charset="0"/>
          </a:endParaRPr>
        </a:p>
      </dgm:t>
    </dgm:pt>
    <dgm:pt modelId="{E3806FEA-EBB2-4C8D-865F-0D4DFA10F680}" type="parTrans" cxnId="{CDB5F643-FA93-40B3-B8AA-C3DD22D1CB41}">
      <dgm:prSet/>
      <dgm:spPr/>
      <dgm:t>
        <a:bodyPr/>
        <a:lstStyle/>
        <a:p>
          <a:endParaRPr lang="ru-RU"/>
        </a:p>
      </dgm:t>
    </dgm:pt>
    <dgm:pt modelId="{CF240F05-6281-42F3-BA43-ADAF187B2CB7}" type="sibTrans" cxnId="{CDB5F643-FA93-40B3-B8AA-C3DD22D1CB41}">
      <dgm:prSet/>
      <dgm:spPr/>
      <dgm:t>
        <a:bodyPr/>
        <a:lstStyle/>
        <a:p>
          <a:endParaRPr lang="ru-RU"/>
        </a:p>
      </dgm:t>
    </dgm:pt>
    <dgm:pt modelId="{A6EFC408-9778-4B19-9F04-338343A575EA}" type="pres">
      <dgm:prSet presAssocID="{5A881F65-A807-43BF-95F0-536400283027}" presName="cycle" presStyleCnt="0">
        <dgm:presLayoutVars>
          <dgm:chMax val="1"/>
          <dgm:dir/>
          <dgm:animLvl val="ctr"/>
          <dgm:resizeHandles val="exact"/>
        </dgm:presLayoutVars>
      </dgm:prSet>
      <dgm:spPr/>
      <dgm:t>
        <a:bodyPr/>
        <a:lstStyle/>
        <a:p>
          <a:endParaRPr lang="ru-RU"/>
        </a:p>
      </dgm:t>
    </dgm:pt>
    <dgm:pt modelId="{48BAAF37-5116-4D1B-AF00-896526F901A6}" type="pres">
      <dgm:prSet presAssocID="{058F4188-AFEB-4734-9BA1-EC5504AE4827}" presName="centerShape" presStyleLbl="node0" presStyleIdx="0" presStyleCnt="1" custScaleX="95369" custScaleY="51544" custLinFactNeighborX="82" custLinFactNeighborY="3804"/>
      <dgm:spPr/>
      <dgm:t>
        <a:bodyPr/>
        <a:lstStyle/>
        <a:p>
          <a:endParaRPr lang="ru-RU"/>
        </a:p>
      </dgm:t>
    </dgm:pt>
    <dgm:pt modelId="{6343A3DD-98DF-4778-9A25-3A685392F273}" type="pres">
      <dgm:prSet presAssocID="{C154A4E1-420A-4632-AFF1-DE97B995EEBE}" presName="parTrans" presStyleLbl="bgSibTrans2D1" presStyleIdx="0" presStyleCnt="3" custAng="1334247" custScaleY="43824" custLinFactNeighborX="17718" custLinFactNeighborY="-47625"/>
      <dgm:spPr/>
      <dgm:t>
        <a:bodyPr/>
        <a:lstStyle/>
        <a:p>
          <a:endParaRPr lang="ru-RU"/>
        </a:p>
      </dgm:t>
    </dgm:pt>
    <dgm:pt modelId="{3ABDAABC-1315-4C7E-AF52-77FD896DFAB8}" type="pres">
      <dgm:prSet presAssocID="{4DA84290-BE35-49A6-B6A6-F9FB0E46A831}" presName="node" presStyleLbl="node1" presStyleIdx="0" presStyleCnt="3" custFlipHor="1" custScaleX="116711" custScaleY="184483" custRadScaleRad="102649" custRadScaleInc="-3994">
        <dgm:presLayoutVars>
          <dgm:bulletEnabled val="1"/>
        </dgm:presLayoutVars>
      </dgm:prSet>
      <dgm:spPr/>
      <dgm:t>
        <a:bodyPr/>
        <a:lstStyle/>
        <a:p>
          <a:endParaRPr lang="ru-RU"/>
        </a:p>
      </dgm:t>
    </dgm:pt>
    <dgm:pt modelId="{7A105BC0-5436-4394-AC98-3A4CC8443D80}" type="pres">
      <dgm:prSet presAssocID="{07283691-F1AC-4E91-ADA8-5B9565B39F77}" presName="parTrans" presStyleLbl="bgSibTrans2D1" presStyleIdx="1" presStyleCnt="3" custAng="5380" custScaleY="40127" custLinFactNeighborX="-1036" custLinFactNeighborY="16862"/>
      <dgm:spPr/>
      <dgm:t>
        <a:bodyPr/>
        <a:lstStyle/>
        <a:p>
          <a:endParaRPr lang="ru-RU"/>
        </a:p>
      </dgm:t>
    </dgm:pt>
    <dgm:pt modelId="{99D28F95-DFC7-4303-8C4C-29D9B9970EED}" type="pres">
      <dgm:prSet presAssocID="{14EF1E15-9C16-40C7-AE30-B71B1F67C188}" presName="node" presStyleLbl="node1" presStyleIdx="1" presStyleCnt="3" custScaleX="111598" custScaleY="186494">
        <dgm:presLayoutVars>
          <dgm:bulletEnabled val="1"/>
        </dgm:presLayoutVars>
      </dgm:prSet>
      <dgm:spPr/>
      <dgm:t>
        <a:bodyPr/>
        <a:lstStyle/>
        <a:p>
          <a:endParaRPr lang="ru-RU"/>
        </a:p>
      </dgm:t>
    </dgm:pt>
    <dgm:pt modelId="{5FC23DEF-E525-43D9-B1B7-F977BAC58D60}" type="pres">
      <dgm:prSet presAssocID="{E3806FEA-EBB2-4C8D-865F-0D4DFA10F680}" presName="parTrans" presStyleLbl="bgSibTrans2D1" presStyleIdx="2" presStyleCnt="3" custAng="20564800" custScaleY="41929" custLinFactNeighborX="-16097" custLinFactNeighborY="-25137"/>
      <dgm:spPr/>
      <dgm:t>
        <a:bodyPr/>
        <a:lstStyle/>
        <a:p>
          <a:endParaRPr lang="ru-RU"/>
        </a:p>
      </dgm:t>
    </dgm:pt>
    <dgm:pt modelId="{E7FA77BC-9F16-45AD-923B-0743A681EC36}" type="pres">
      <dgm:prSet presAssocID="{F4A831EF-32AD-4628-A3E5-1B6E6C52B122}" presName="node" presStyleLbl="node1" presStyleIdx="2" presStyleCnt="3" custScaleX="112984" custScaleY="274116" custRadScaleRad="105326" custRadScaleInc="-8038">
        <dgm:presLayoutVars>
          <dgm:bulletEnabled val="1"/>
        </dgm:presLayoutVars>
      </dgm:prSet>
      <dgm:spPr/>
      <dgm:t>
        <a:bodyPr/>
        <a:lstStyle/>
        <a:p>
          <a:endParaRPr lang="ru-RU"/>
        </a:p>
      </dgm:t>
    </dgm:pt>
  </dgm:ptLst>
  <dgm:cxnLst>
    <dgm:cxn modelId="{92CA87A1-DAE3-4601-A56E-22A9130C90E6}" srcId="{058F4188-AFEB-4734-9BA1-EC5504AE4827}" destId="{14EF1E15-9C16-40C7-AE30-B71B1F67C188}" srcOrd="1" destOrd="0" parTransId="{07283691-F1AC-4E91-ADA8-5B9565B39F77}" sibTransId="{2D74AB43-3BD3-4259-AE1C-EEFD4E61F7AA}"/>
    <dgm:cxn modelId="{A30FF615-7CA6-473D-A299-7DAF2A6A51F5}" srcId="{058F4188-AFEB-4734-9BA1-EC5504AE4827}" destId="{4DA84290-BE35-49A6-B6A6-F9FB0E46A831}" srcOrd="0" destOrd="0" parTransId="{C154A4E1-420A-4632-AFF1-DE97B995EEBE}" sibTransId="{AF39B191-22D0-473B-9648-F530690A23AC}"/>
    <dgm:cxn modelId="{A0749252-6C7F-4EC6-A294-803CA6EF04CA}" type="presOf" srcId="{F4A831EF-32AD-4628-A3E5-1B6E6C52B122}" destId="{E7FA77BC-9F16-45AD-923B-0743A681EC36}" srcOrd="0" destOrd="0" presId="urn:microsoft.com/office/officeart/2005/8/layout/radial4"/>
    <dgm:cxn modelId="{95C13165-92F7-42DF-AD0B-5F9F7DB9DE9F}" type="presOf" srcId="{E3806FEA-EBB2-4C8D-865F-0D4DFA10F680}" destId="{5FC23DEF-E525-43D9-B1B7-F977BAC58D60}" srcOrd="0" destOrd="0" presId="urn:microsoft.com/office/officeart/2005/8/layout/radial4"/>
    <dgm:cxn modelId="{19DBCA80-C1C9-4668-83E6-174FFDEDAC71}" type="presOf" srcId="{07283691-F1AC-4E91-ADA8-5B9565B39F77}" destId="{7A105BC0-5436-4394-AC98-3A4CC8443D80}" srcOrd="0" destOrd="0" presId="urn:microsoft.com/office/officeart/2005/8/layout/radial4"/>
    <dgm:cxn modelId="{BA527B81-B617-4E8F-90DC-923DEA19E950}" type="presOf" srcId="{14EF1E15-9C16-40C7-AE30-B71B1F67C188}" destId="{99D28F95-DFC7-4303-8C4C-29D9B9970EED}" srcOrd="0" destOrd="0" presId="urn:microsoft.com/office/officeart/2005/8/layout/radial4"/>
    <dgm:cxn modelId="{61C4426E-8E91-4543-B6C7-96473D401CFB}" type="presOf" srcId="{4DA84290-BE35-49A6-B6A6-F9FB0E46A831}" destId="{3ABDAABC-1315-4C7E-AF52-77FD896DFAB8}" srcOrd="0" destOrd="0" presId="urn:microsoft.com/office/officeart/2005/8/layout/radial4"/>
    <dgm:cxn modelId="{D93B7226-A061-472D-A6BB-6A484BC10637}" type="presOf" srcId="{C154A4E1-420A-4632-AFF1-DE97B995EEBE}" destId="{6343A3DD-98DF-4778-9A25-3A685392F273}" srcOrd="0" destOrd="0" presId="urn:microsoft.com/office/officeart/2005/8/layout/radial4"/>
    <dgm:cxn modelId="{A415F8D0-C17B-4669-AC8F-5A064A6FF936}" srcId="{5A881F65-A807-43BF-95F0-536400283027}" destId="{058F4188-AFEB-4734-9BA1-EC5504AE4827}" srcOrd="0" destOrd="0" parTransId="{96556BFB-13E5-400F-B89A-9CE081159A8F}" sibTransId="{75FC448F-CA7B-405C-B20D-84B11098D421}"/>
    <dgm:cxn modelId="{CDB5F643-FA93-40B3-B8AA-C3DD22D1CB41}" srcId="{058F4188-AFEB-4734-9BA1-EC5504AE4827}" destId="{F4A831EF-32AD-4628-A3E5-1B6E6C52B122}" srcOrd="2" destOrd="0" parTransId="{E3806FEA-EBB2-4C8D-865F-0D4DFA10F680}" sibTransId="{CF240F05-6281-42F3-BA43-ADAF187B2CB7}"/>
    <dgm:cxn modelId="{D3F9F1B5-969A-4774-ACAD-12A0CF50F52E}" type="presOf" srcId="{5A881F65-A807-43BF-95F0-536400283027}" destId="{A6EFC408-9778-4B19-9F04-338343A575EA}" srcOrd="0" destOrd="0" presId="urn:microsoft.com/office/officeart/2005/8/layout/radial4"/>
    <dgm:cxn modelId="{D7F72950-16FC-4341-B9CC-73B5CE52AE0E}" type="presOf" srcId="{058F4188-AFEB-4734-9BA1-EC5504AE4827}" destId="{48BAAF37-5116-4D1B-AF00-896526F901A6}" srcOrd="0" destOrd="0" presId="urn:microsoft.com/office/officeart/2005/8/layout/radial4"/>
    <dgm:cxn modelId="{EDC35DF9-89DE-46ED-B2D4-51E3B8AB2879}" type="presParOf" srcId="{A6EFC408-9778-4B19-9F04-338343A575EA}" destId="{48BAAF37-5116-4D1B-AF00-896526F901A6}" srcOrd="0" destOrd="0" presId="urn:microsoft.com/office/officeart/2005/8/layout/radial4"/>
    <dgm:cxn modelId="{F4D279DC-F147-4D56-89CF-61596886EA5B}" type="presParOf" srcId="{A6EFC408-9778-4B19-9F04-338343A575EA}" destId="{6343A3DD-98DF-4778-9A25-3A685392F273}" srcOrd="1" destOrd="0" presId="urn:microsoft.com/office/officeart/2005/8/layout/radial4"/>
    <dgm:cxn modelId="{5D2C256C-349C-4827-915B-6682135EDA77}" type="presParOf" srcId="{A6EFC408-9778-4B19-9F04-338343A575EA}" destId="{3ABDAABC-1315-4C7E-AF52-77FD896DFAB8}" srcOrd="2" destOrd="0" presId="urn:microsoft.com/office/officeart/2005/8/layout/radial4"/>
    <dgm:cxn modelId="{0BD2EF12-08D6-4FC2-A5FF-94ADA3A6C258}" type="presParOf" srcId="{A6EFC408-9778-4B19-9F04-338343A575EA}" destId="{7A105BC0-5436-4394-AC98-3A4CC8443D80}" srcOrd="3" destOrd="0" presId="urn:microsoft.com/office/officeart/2005/8/layout/radial4"/>
    <dgm:cxn modelId="{BA2435F9-14C6-4653-945B-AD1889F96AD2}" type="presParOf" srcId="{A6EFC408-9778-4B19-9F04-338343A575EA}" destId="{99D28F95-DFC7-4303-8C4C-29D9B9970EED}" srcOrd="4" destOrd="0" presId="urn:microsoft.com/office/officeart/2005/8/layout/radial4"/>
    <dgm:cxn modelId="{6E24117E-FF28-4908-B5AE-2A54D93D1047}" type="presParOf" srcId="{A6EFC408-9778-4B19-9F04-338343A575EA}" destId="{5FC23DEF-E525-43D9-B1B7-F977BAC58D60}" srcOrd="5" destOrd="0" presId="urn:microsoft.com/office/officeart/2005/8/layout/radial4"/>
    <dgm:cxn modelId="{68440DC8-8F2F-4E02-8636-C039E65A1845}" type="presParOf" srcId="{A6EFC408-9778-4B19-9F04-338343A575EA}" destId="{E7FA77BC-9F16-45AD-923B-0743A681EC36}"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1B196-86B1-4DD4-9E76-54D58A70F3E0}">
      <dsp:nvSpPr>
        <dsp:cNvPr id="0" name=""/>
        <dsp:cNvSpPr/>
      </dsp:nvSpPr>
      <dsp:spPr>
        <a:xfrm>
          <a:off x="0" y="207990"/>
          <a:ext cx="7772400" cy="12080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603225" tIns="270764" rIns="603225" bIns="142240" numCol="1" spcCol="1270" anchor="t" anchorCtr="0">
          <a:noAutofit/>
        </a:bodyPr>
        <a:lstStyle/>
        <a:p>
          <a:pPr marL="228600" lvl="1" indent="-228600" algn="l" defTabSz="889000">
            <a:lnSpc>
              <a:spcPct val="90000"/>
            </a:lnSpc>
            <a:spcBef>
              <a:spcPct val="0"/>
            </a:spcBef>
            <a:spcAft>
              <a:spcPct val="15000"/>
            </a:spcAft>
            <a:buChar char="••"/>
          </a:pPr>
          <a:r>
            <a:rPr lang="kk-KZ" sz="2000" b="1" kern="1200" smtClean="0">
              <a:latin typeface="Times New Roman" pitchFamily="18" charset="0"/>
              <a:cs typeface="Times New Roman" pitchFamily="18" charset="0"/>
            </a:rPr>
            <a:t>1-10 сыныптарда апталық жүктемесі 2 сағат немесе одан жоғары болатын пәндерде 1 БЖБ және 1 ТЖБ өткізіледі. </a:t>
          </a:r>
          <a:endParaRPr lang="ru-RU" sz="2000" b="1" kern="1200" dirty="0">
            <a:latin typeface="Times New Roman" pitchFamily="18" charset="0"/>
            <a:cs typeface="Times New Roman" pitchFamily="18" charset="0"/>
          </a:endParaRPr>
        </a:p>
      </dsp:txBody>
      <dsp:txXfrm>
        <a:off x="0" y="207990"/>
        <a:ext cx="7772400" cy="1208025"/>
      </dsp:txXfrm>
    </dsp:sp>
    <dsp:sp modelId="{71D047D7-29B4-4364-836E-C88215A35763}">
      <dsp:nvSpPr>
        <dsp:cNvPr id="0" name=""/>
        <dsp:cNvSpPr/>
      </dsp:nvSpPr>
      <dsp:spPr>
        <a:xfrm>
          <a:off x="388620" y="16110"/>
          <a:ext cx="6278871" cy="38376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05645" tIns="0" rIns="205645" bIns="0" numCol="1" spcCol="1270" anchor="ctr" anchorCtr="0">
          <a:noAutofit/>
        </a:bodyPr>
        <a:lstStyle/>
        <a:p>
          <a:pPr lvl="0" algn="l" defTabSz="889000">
            <a:lnSpc>
              <a:spcPct val="90000"/>
            </a:lnSpc>
            <a:spcBef>
              <a:spcPct val="0"/>
            </a:spcBef>
            <a:spcAft>
              <a:spcPct val="35000"/>
            </a:spcAft>
          </a:pPr>
          <a:r>
            <a:rPr lang="ru-RU" sz="2000" b="1" kern="1200" smtClean="0">
              <a:latin typeface="Times New Roman" panose="02020603050405020304" pitchFamily="18" charset="0"/>
              <a:cs typeface="Times New Roman" panose="02020603050405020304" pitchFamily="18" charset="0"/>
            </a:rPr>
            <a:t>Апталық жүктеме 2 сағат немесе одан жоғары</a:t>
          </a:r>
          <a:endParaRPr lang="ru-RU" sz="2000" b="1" kern="1200" dirty="0">
            <a:latin typeface="Times New Roman" panose="02020603050405020304" pitchFamily="18" charset="0"/>
            <a:cs typeface="Times New Roman" panose="02020603050405020304" pitchFamily="18" charset="0"/>
          </a:endParaRPr>
        </a:p>
      </dsp:txBody>
      <dsp:txXfrm>
        <a:off x="407354" y="34844"/>
        <a:ext cx="6241403" cy="346292"/>
      </dsp:txXfrm>
    </dsp:sp>
    <dsp:sp modelId="{9549CB34-425A-482A-96BF-A04517E81A66}">
      <dsp:nvSpPr>
        <dsp:cNvPr id="0" name=""/>
        <dsp:cNvSpPr/>
      </dsp:nvSpPr>
      <dsp:spPr>
        <a:xfrm>
          <a:off x="0" y="1678095"/>
          <a:ext cx="7772400" cy="17608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603225" tIns="270764" rIns="603225" bIns="142240" numCol="1" spcCol="1270" anchor="t" anchorCtr="0">
          <a:noAutofit/>
        </a:bodyPr>
        <a:lstStyle/>
        <a:p>
          <a:pPr marL="228600" lvl="1" indent="-228600" algn="l" defTabSz="889000">
            <a:lnSpc>
              <a:spcPct val="90000"/>
            </a:lnSpc>
            <a:spcBef>
              <a:spcPct val="0"/>
            </a:spcBef>
            <a:spcAft>
              <a:spcPct val="15000"/>
            </a:spcAft>
            <a:buChar char="••"/>
          </a:pPr>
          <a:r>
            <a:rPr lang="kk-KZ" sz="2000" b="1" kern="1200" smtClean="0">
              <a:latin typeface="Times New Roman" pitchFamily="18" charset="0"/>
              <a:cs typeface="Times New Roman" pitchFamily="18" charset="0"/>
            </a:rPr>
            <a:t>1-10 сыныптарда апталық жүктемесі 1 сағат болатын пәндерде 1 БЖБ өткізіледі және баға жартыжылдыққа қойылады (ТЖБ өткізілмейді). Жылдық қорытынды баға І және ІІ жартыжылдық бағалар негізінде қойылады.</a:t>
          </a:r>
          <a:endParaRPr lang="ru-RU" sz="2000" b="1" kern="1200" dirty="0">
            <a:latin typeface="Times New Roman" pitchFamily="18" charset="0"/>
            <a:cs typeface="Times New Roman" pitchFamily="18" charset="0"/>
          </a:endParaRPr>
        </a:p>
      </dsp:txBody>
      <dsp:txXfrm>
        <a:off x="0" y="1678095"/>
        <a:ext cx="7772400" cy="1760850"/>
      </dsp:txXfrm>
    </dsp:sp>
    <dsp:sp modelId="{C852622E-5285-4A67-B0C2-E0B9CC0C52A9}">
      <dsp:nvSpPr>
        <dsp:cNvPr id="0" name=""/>
        <dsp:cNvSpPr/>
      </dsp:nvSpPr>
      <dsp:spPr>
        <a:xfrm>
          <a:off x="388620" y="1486215"/>
          <a:ext cx="5440680" cy="38376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05645" tIns="0" rIns="205645" bIns="0" numCol="1" spcCol="1270" anchor="ctr" anchorCtr="0">
          <a:noAutofit/>
        </a:bodyPr>
        <a:lstStyle/>
        <a:p>
          <a:pPr lvl="0" algn="l" defTabSz="889000">
            <a:lnSpc>
              <a:spcPct val="90000"/>
            </a:lnSpc>
            <a:spcBef>
              <a:spcPct val="0"/>
            </a:spcBef>
            <a:spcAft>
              <a:spcPct val="35000"/>
            </a:spcAft>
          </a:pPr>
          <a:r>
            <a:rPr lang="ru-RU" sz="2000" b="1" kern="1200" smtClean="0">
              <a:latin typeface="Times New Roman" panose="02020603050405020304" pitchFamily="18" charset="0"/>
              <a:cs typeface="Times New Roman" panose="02020603050405020304" pitchFamily="18" charset="0"/>
            </a:rPr>
            <a:t>Апталық жүктеме 1 сағат</a:t>
          </a:r>
          <a:endParaRPr lang="ru-RU" sz="2000" b="1" kern="1200" dirty="0">
            <a:latin typeface="Times New Roman" panose="02020603050405020304" pitchFamily="18" charset="0"/>
            <a:cs typeface="Times New Roman" panose="02020603050405020304" pitchFamily="18" charset="0"/>
          </a:endParaRPr>
        </a:p>
      </dsp:txBody>
      <dsp:txXfrm>
        <a:off x="407354" y="1504949"/>
        <a:ext cx="5403212" cy="346292"/>
      </dsp:txXfrm>
    </dsp:sp>
    <dsp:sp modelId="{772DDE6D-919D-4375-81C1-7E1077436D81}">
      <dsp:nvSpPr>
        <dsp:cNvPr id="0" name=""/>
        <dsp:cNvSpPr/>
      </dsp:nvSpPr>
      <dsp:spPr>
        <a:xfrm>
          <a:off x="0" y="3701025"/>
          <a:ext cx="7772400" cy="9418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603225" tIns="270764" rIns="603225" bIns="142240" numCol="1" spcCol="1270" anchor="t" anchorCtr="0">
          <a:noAutofit/>
        </a:bodyPr>
        <a:lstStyle/>
        <a:p>
          <a:pPr marL="228600" lvl="1" indent="-228600" algn="l" defTabSz="889000">
            <a:lnSpc>
              <a:spcPct val="90000"/>
            </a:lnSpc>
            <a:spcBef>
              <a:spcPct val="0"/>
            </a:spcBef>
            <a:spcAft>
              <a:spcPct val="15000"/>
            </a:spcAft>
            <a:buChar char="••"/>
          </a:pPr>
          <a:r>
            <a:rPr lang="kk-KZ" sz="2000" b="1" kern="1200" smtClean="0">
              <a:latin typeface="Times New Roman" pitchFamily="18" charset="0"/>
              <a:cs typeface="Times New Roman" pitchFamily="18" charset="0"/>
            </a:rPr>
            <a:t>11-сыныптарда тоқсандық 1 бақылау жұмысы алынады. </a:t>
          </a:r>
          <a:endParaRPr lang="ru-RU" sz="2000" b="1" kern="1200" dirty="0">
            <a:latin typeface="Times New Roman" pitchFamily="18" charset="0"/>
            <a:cs typeface="Times New Roman" pitchFamily="18" charset="0"/>
          </a:endParaRPr>
        </a:p>
      </dsp:txBody>
      <dsp:txXfrm>
        <a:off x="0" y="3701025"/>
        <a:ext cx="7772400" cy="941850"/>
      </dsp:txXfrm>
    </dsp:sp>
    <dsp:sp modelId="{B607BA3A-7C6C-43CE-9C72-02EC19A2EEE2}">
      <dsp:nvSpPr>
        <dsp:cNvPr id="0" name=""/>
        <dsp:cNvSpPr/>
      </dsp:nvSpPr>
      <dsp:spPr>
        <a:xfrm>
          <a:off x="388620" y="3509145"/>
          <a:ext cx="5440680" cy="38376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05645" tIns="0" rIns="205645" bIns="0" numCol="1" spcCol="1270" anchor="ctr" anchorCtr="0">
          <a:noAutofit/>
        </a:bodyPr>
        <a:lstStyle/>
        <a:p>
          <a:pPr lvl="0" algn="l" defTabSz="889000">
            <a:lnSpc>
              <a:spcPct val="90000"/>
            </a:lnSpc>
            <a:spcBef>
              <a:spcPct val="0"/>
            </a:spcBef>
            <a:spcAft>
              <a:spcPct val="35000"/>
            </a:spcAft>
          </a:pPr>
          <a:r>
            <a:rPr lang="ru-RU" sz="2000" b="1" kern="1200" dirty="0" smtClean="0">
              <a:latin typeface="Times New Roman" panose="02020603050405020304" pitchFamily="18" charset="0"/>
              <a:cs typeface="Times New Roman" panose="02020603050405020304" pitchFamily="18" charset="0"/>
            </a:rPr>
            <a:t>11-сыныптар </a:t>
          </a:r>
          <a:r>
            <a:rPr lang="ru-RU" sz="2000" b="1" kern="1200" dirty="0" err="1" smtClean="0">
              <a:latin typeface="Times New Roman" panose="02020603050405020304" pitchFamily="18" charset="0"/>
              <a:cs typeface="Times New Roman" panose="02020603050405020304" pitchFamily="18" charset="0"/>
            </a:rPr>
            <a:t>үшін</a:t>
          </a:r>
          <a:endParaRPr lang="ru-RU" sz="2000" b="1" kern="1200" dirty="0">
            <a:latin typeface="Times New Roman" panose="02020603050405020304" pitchFamily="18" charset="0"/>
            <a:cs typeface="Times New Roman" panose="02020603050405020304" pitchFamily="18" charset="0"/>
          </a:endParaRPr>
        </a:p>
      </dsp:txBody>
      <dsp:txXfrm>
        <a:off x="407354" y="3527879"/>
        <a:ext cx="5403212"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4C20C-E4E5-4C41-AEBA-29BF2B3F0894}">
      <dsp:nvSpPr>
        <dsp:cNvPr id="0" name=""/>
        <dsp:cNvSpPr/>
      </dsp:nvSpPr>
      <dsp:spPr>
        <a:xfrm>
          <a:off x="954" y="813394"/>
          <a:ext cx="2233722" cy="1941641"/>
        </a:xfrm>
        <a:prstGeom prst="roundRect">
          <a:avLst>
            <a:gd name="adj" fmla="val 10000"/>
          </a:avLst>
        </a:prstGeom>
        <a:gradFill rotWithShape="0">
          <a:gsLst>
            <a:gs pos="0">
              <a:schemeClr val="accent6">
                <a:alpha val="90000"/>
                <a:hueOff val="0"/>
                <a:satOff val="0"/>
                <a:lumOff val="0"/>
                <a:alphaOff val="0"/>
                <a:tint val="65000"/>
                <a:shade val="92000"/>
                <a:satMod val="130000"/>
              </a:schemeClr>
            </a:gs>
            <a:gs pos="45000">
              <a:schemeClr val="accent6">
                <a:alpha val="90000"/>
                <a:hueOff val="0"/>
                <a:satOff val="0"/>
                <a:lumOff val="0"/>
                <a:alphaOff val="0"/>
                <a:tint val="60000"/>
                <a:shade val="99000"/>
                <a:satMod val="120000"/>
              </a:schemeClr>
            </a:gs>
            <a:gs pos="100000">
              <a:schemeClr val="accent6">
                <a:alpha val="9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kk-KZ" sz="2000" b="1" kern="1200" smtClean="0">
              <a:latin typeface="Times New Roman" pitchFamily="18" charset="0"/>
              <a:cs typeface="Times New Roman" pitchFamily="18" charset="0"/>
            </a:rPr>
            <a:t>Апталық жүктемесі 2 сағат немесе одан жоғары болатын пәндерде БЖБ </a:t>
          </a:r>
          <a:endParaRPr lang="ru-RU" sz="2000" b="1" kern="1200" dirty="0">
            <a:latin typeface="Times New Roman" pitchFamily="18" charset="0"/>
            <a:cs typeface="Times New Roman" pitchFamily="18" charset="0"/>
          </a:endParaRPr>
        </a:p>
      </dsp:txBody>
      <dsp:txXfrm>
        <a:off x="57823" y="870263"/>
        <a:ext cx="2119984" cy="1827903"/>
      </dsp:txXfrm>
    </dsp:sp>
    <dsp:sp modelId="{C08606E1-437C-47E3-A544-8C395B1D1100}">
      <dsp:nvSpPr>
        <dsp:cNvPr id="0" name=""/>
        <dsp:cNvSpPr/>
      </dsp:nvSpPr>
      <dsp:spPr>
        <a:xfrm>
          <a:off x="224326" y="2755035"/>
          <a:ext cx="223372" cy="837646"/>
        </a:xfrm>
        <a:custGeom>
          <a:avLst/>
          <a:gdLst/>
          <a:ahLst/>
          <a:cxnLst/>
          <a:rect l="0" t="0" r="0" b="0"/>
          <a:pathLst>
            <a:path>
              <a:moveTo>
                <a:pt x="0" y="0"/>
              </a:moveTo>
              <a:lnTo>
                <a:pt x="0" y="837646"/>
              </a:lnTo>
              <a:lnTo>
                <a:pt x="223372" y="837646"/>
              </a:lnTo>
            </a:path>
          </a:pathLst>
        </a:custGeom>
        <a:noFill/>
        <a:ln w="15875"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F026F7-EA5E-4DD2-A768-21107AC849D8}">
      <dsp:nvSpPr>
        <dsp:cNvPr id="0" name=""/>
        <dsp:cNvSpPr/>
      </dsp:nvSpPr>
      <dsp:spPr>
        <a:xfrm>
          <a:off x="447699" y="3034250"/>
          <a:ext cx="1786978" cy="1116861"/>
        </a:xfrm>
        <a:prstGeom prst="roundRect">
          <a:avLst>
            <a:gd name="adj" fmla="val 10000"/>
          </a:avLst>
        </a:prstGeom>
        <a:solidFill>
          <a:schemeClr val="lt1">
            <a:alpha val="90000"/>
            <a:hueOff val="0"/>
            <a:satOff val="0"/>
            <a:lumOff val="0"/>
            <a:alphaOff val="0"/>
          </a:schemeClr>
        </a:solidFill>
        <a:ln w="12700" cap="flat" cmpd="sng" algn="ctr">
          <a:solidFill>
            <a:schemeClr val="accent6">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kk-KZ" sz="2000" b="1" kern="1200" smtClean="0">
              <a:solidFill>
                <a:srgbClr val="C00000"/>
              </a:solidFill>
              <a:latin typeface="Times New Roman" pitchFamily="18" charset="0"/>
              <a:cs typeface="Times New Roman" pitchFamily="18" charset="0"/>
            </a:rPr>
            <a:t>4-11 мамыр 2020 ж</a:t>
          </a:r>
          <a:endParaRPr lang="ru-RU" sz="2000" b="1" kern="1200" dirty="0">
            <a:solidFill>
              <a:srgbClr val="C00000"/>
            </a:solidFill>
            <a:latin typeface="Times New Roman" pitchFamily="18" charset="0"/>
            <a:cs typeface="Times New Roman" pitchFamily="18" charset="0"/>
          </a:endParaRPr>
        </a:p>
      </dsp:txBody>
      <dsp:txXfrm>
        <a:off x="480411" y="3066962"/>
        <a:ext cx="1721554" cy="1051437"/>
      </dsp:txXfrm>
    </dsp:sp>
    <dsp:sp modelId="{1ACC2D9E-5EA3-4DD4-A3A4-CE891702369D}">
      <dsp:nvSpPr>
        <dsp:cNvPr id="0" name=""/>
        <dsp:cNvSpPr/>
      </dsp:nvSpPr>
      <dsp:spPr>
        <a:xfrm>
          <a:off x="2793108" y="813394"/>
          <a:ext cx="2233722" cy="1868363"/>
        </a:xfrm>
        <a:prstGeom prst="roundRect">
          <a:avLst>
            <a:gd name="adj" fmla="val 10000"/>
          </a:avLst>
        </a:prstGeom>
        <a:gradFill rotWithShape="0">
          <a:gsLst>
            <a:gs pos="0">
              <a:schemeClr val="accent6">
                <a:alpha val="90000"/>
                <a:hueOff val="0"/>
                <a:satOff val="0"/>
                <a:lumOff val="0"/>
                <a:alphaOff val="-20000"/>
                <a:tint val="65000"/>
                <a:shade val="92000"/>
                <a:satMod val="130000"/>
              </a:schemeClr>
            </a:gs>
            <a:gs pos="45000">
              <a:schemeClr val="accent6">
                <a:alpha val="90000"/>
                <a:hueOff val="0"/>
                <a:satOff val="0"/>
                <a:lumOff val="0"/>
                <a:alphaOff val="-20000"/>
                <a:tint val="60000"/>
                <a:shade val="99000"/>
                <a:satMod val="120000"/>
              </a:schemeClr>
            </a:gs>
            <a:gs pos="100000">
              <a:schemeClr val="accent6">
                <a:alpha val="90000"/>
                <a:hueOff val="0"/>
                <a:satOff val="0"/>
                <a:lumOff val="0"/>
                <a:alphaOff val="-2000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kk-KZ" sz="2000" b="1" kern="1200" smtClean="0">
              <a:latin typeface="Times New Roman" pitchFamily="18" charset="0"/>
              <a:cs typeface="Times New Roman" pitchFamily="18" charset="0"/>
            </a:rPr>
            <a:t>Апталық жүктемесі 1 сағат болатын пәндерде БЖБ </a:t>
          </a:r>
          <a:endParaRPr lang="ru-RU" sz="2000" b="1" kern="1200" dirty="0"/>
        </a:p>
      </dsp:txBody>
      <dsp:txXfrm>
        <a:off x="2847830" y="868116"/>
        <a:ext cx="2124278" cy="1758919"/>
      </dsp:txXfrm>
    </dsp:sp>
    <dsp:sp modelId="{479EBCFA-6989-4598-A0E1-02BCEC6878CA}">
      <dsp:nvSpPr>
        <dsp:cNvPr id="0" name=""/>
        <dsp:cNvSpPr/>
      </dsp:nvSpPr>
      <dsp:spPr>
        <a:xfrm>
          <a:off x="3016480" y="2681757"/>
          <a:ext cx="223372" cy="837646"/>
        </a:xfrm>
        <a:custGeom>
          <a:avLst/>
          <a:gdLst/>
          <a:ahLst/>
          <a:cxnLst/>
          <a:rect l="0" t="0" r="0" b="0"/>
          <a:pathLst>
            <a:path>
              <a:moveTo>
                <a:pt x="0" y="0"/>
              </a:moveTo>
              <a:lnTo>
                <a:pt x="0" y="837646"/>
              </a:lnTo>
              <a:lnTo>
                <a:pt x="223372" y="837646"/>
              </a:lnTo>
            </a:path>
          </a:pathLst>
        </a:custGeom>
        <a:noFill/>
        <a:ln w="15875"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E1500D-2E62-4078-AF50-D2E97ABF0CE9}">
      <dsp:nvSpPr>
        <dsp:cNvPr id="0" name=""/>
        <dsp:cNvSpPr/>
      </dsp:nvSpPr>
      <dsp:spPr>
        <a:xfrm>
          <a:off x="3239852" y="2960973"/>
          <a:ext cx="1786978" cy="1116861"/>
        </a:xfrm>
        <a:prstGeom prst="roundRect">
          <a:avLst>
            <a:gd name="adj" fmla="val 10000"/>
          </a:avLst>
        </a:prstGeom>
        <a:solidFill>
          <a:schemeClr val="lt1">
            <a:alpha val="90000"/>
            <a:hueOff val="0"/>
            <a:satOff val="0"/>
            <a:lumOff val="0"/>
            <a:alphaOff val="0"/>
          </a:schemeClr>
        </a:solidFill>
        <a:ln w="12700" cap="flat" cmpd="sng" algn="ctr">
          <a:solidFill>
            <a:schemeClr val="accent6">
              <a:alpha val="90000"/>
              <a:hueOff val="0"/>
              <a:satOff val="0"/>
              <a:lumOff val="0"/>
              <a:alphaOff val="-2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kk-KZ" sz="2000" b="1" kern="1200" smtClean="0">
              <a:solidFill>
                <a:srgbClr val="C00000"/>
              </a:solidFill>
              <a:latin typeface="Times New Roman" pitchFamily="18" charset="0"/>
              <a:cs typeface="Times New Roman" pitchFamily="18" charset="0"/>
            </a:rPr>
            <a:t>11-15 мамыр 2020 ж </a:t>
          </a:r>
          <a:endParaRPr lang="ru-RU" sz="2000" b="1" kern="1200" dirty="0">
            <a:solidFill>
              <a:srgbClr val="C00000"/>
            </a:solidFill>
            <a:latin typeface="Times New Roman" pitchFamily="18" charset="0"/>
            <a:cs typeface="Times New Roman" pitchFamily="18" charset="0"/>
          </a:endParaRPr>
        </a:p>
      </dsp:txBody>
      <dsp:txXfrm>
        <a:off x="3272564" y="2993685"/>
        <a:ext cx="1721554" cy="1051437"/>
      </dsp:txXfrm>
    </dsp:sp>
    <dsp:sp modelId="{24B262C0-990A-4A24-803E-5E6DE4C3616D}">
      <dsp:nvSpPr>
        <dsp:cNvPr id="0" name=""/>
        <dsp:cNvSpPr/>
      </dsp:nvSpPr>
      <dsp:spPr>
        <a:xfrm>
          <a:off x="5585261" y="813394"/>
          <a:ext cx="2233722" cy="1904539"/>
        </a:xfrm>
        <a:prstGeom prst="roundRect">
          <a:avLst>
            <a:gd name="adj" fmla="val 10000"/>
          </a:avLst>
        </a:prstGeom>
        <a:gradFill rotWithShape="0">
          <a:gsLst>
            <a:gs pos="0">
              <a:schemeClr val="accent6">
                <a:alpha val="90000"/>
                <a:hueOff val="0"/>
                <a:satOff val="0"/>
                <a:lumOff val="0"/>
                <a:alphaOff val="-40000"/>
                <a:tint val="65000"/>
                <a:shade val="92000"/>
                <a:satMod val="130000"/>
              </a:schemeClr>
            </a:gs>
            <a:gs pos="45000">
              <a:schemeClr val="accent6">
                <a:alpha val="90000"/>
                <a:hueOff val="0"/>
                <a:satOff val="0"/>
                <a:lumOff val="0"/>
                <a:alphaOff val="-40000"/>
                <a:tint val="60000"/>
                <a:shade val="99000"/>
                <a:satMod val="120000"/>
              </a:schemeClr>
            </a:gs>
            <a:gs pos="100000">
              <a:schemeClr val="accent6">
                <a:alpha val="90000"/>
                <a:hueOff val="0"/>
                <a:satOff val="0"/>
                <a:lumOff val="0"/>
                <a:alphaOff val="-4000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kk-KZ" sz="2000" b="1" kern="1200" dirty="0" smtClean="0">
              <a:latin typeface="Times New Roman" pitchFamily="18" charset="0"/>
              <a:cs typeface="Times New Roman" pitchFamily="18" charset="0"/>
            </a:rPr>
            <a:t>1-10 сыныптарда ТЖБ, </a:t>
          </a:r>
        </a:p>
        <a:p>
          <a:pPr lvl="0" algn="ctr" defTabSz="889000">
            <a:lnSpc>
              <a:spcPct val="90000"/>
            </a:lnSpc>
            <a:spcBef>
              <a:spcPct val="0"/>
            </a:spcBef>
            <a:spcAft>
              <a:spcPct val="35000"/>
            </a:spcAft>
          </a:pPr>
          <a:r>
            <a:rPr lang="kk-KZ" sz="2000" b="1" kern="1200" dirty="0" smtClean="0">
              <a:latin typeface="Times New Roman" pitchFamily="18" charset="0"/>
              <a:cs typeface="Times New Roman" pitchFamily="18" charset="0"/>
            </a:rPr>
            <a:t>11-сыныптарда бақылау жұмысы</a:t>
          </a:r>
          <a:endParaRPr lang="ru-RU" sz="2000" b="1" kern="1200" dirty="0">
            <a:latin typeface="Times New Roman" pitchFamily="18" charset="0"/>
            <a:cs typeface="Times New Roman" pitchFamily="18" charset="0"/>
          </a:endParaRPr>
        </a:p>
      </dsp:txBody>
      <dsp:txXfrm>
        <a:off x="5641043" y="869176"/>
        <a:ext cx="2122158" cy="1792975"/>
      </dsp:txXfrm>
    </dsp:sp>
    <dsp:sp modelId="{9E4174D3-F45B-4342-8AB8-37ABAF8F783D}">
      <dsp:nvSpPr>
        <dsp:cNvPr id="0" name=""/>
        <dsp:cNvSpPr/>
      </dsp:nvSpPr>
      <dsp:spPr>
        <a:xfrm>
          <a:off x="5808633" y="2717933"/>
          <a:ext cx="223372" cy="837646"/>
        </a:xfrm>
        <a:custGeom>
          <a:avLst/>
          <a:gdLst/>
          <a:ahLst/>
          <a:cxnLst/>
          <a:rect l="0" t="0" r="0" b="0"/>
          <a:pathLst>
            <a:path>
              <a:moveTo>
                <a:pt x="0" y="0"/>
              </a:moveTo>
              <a:lnTo>
                <a:pt x="0" y="837646"/>
              </a:lnTo>
              <a:lnTo>
                <a:pt x="223372" y="837646"/>
              </a:lnTo>
            </a:path>
          </a:pathLst>
        </a:custGeom>
        <a:noFill/>
        <a:ln w="15875"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C4F021-20ED-42A1-94AE-2CE8F14841BC}">
      <dsp:nvSpPr>
        <dsp:cNvPr id="0" name=""/>
        <dsp:cNvSpPr/>
      </dsp:nvSpPr>
      <dsp:spPr>
        <a:xfrm>
          <a:off x="6032006" y="2997148"/>
          <a:ext cx="1786978" cy="1116861"/>
        </a:xfrm>
        <a:prstGeom prst="roundRect">
          <a:avLst>
            <a:gd name="adj" fmla="val 10000"/>
          </a:avLst>
        </a:prstGeom>
        <a:solidFill>
          <a:schemeClr val="lt1">
            <a:alpha val="90000"/>
            <a:hueOff val="0"/>
            <a:satOff val="0"/>
            <a:lumOff val="0"/>
            <a:alphaOff val="0"/>
          </a:schemeClr>
        </a:solidFill>
        <a:ln w="12700" cap="flat" cmpd="sng" algn="ctr">
          <a:solidFill>
            <a:schemeClr val="accent6">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kk-KZ" sz="2000" b="1" kern="1200" smtClean="0">
              <a:solidFill>
                <a:srgbClr val="C00000"/>
              </a:solidFill>
              <a:latin typeface="Times New Roman" pitchFamily="18" charset="0"/>
              <a:cs typeface="Times New Roman" pitchFamily="18" charset="0"/>
            </a:rPr>
            <a:t>18-22 мамыр 2020 ж</a:t>
          </a:r>
          <a:endParaRPr lang="ru-RU" sz="2000" b="1" kern="1200" dirty="0">
            <a:solidFill>
              <a:srgbClr val="C00000"/>
            </a:solidFill>
            <a:latin typeface="Times New Roman" pitchFamily="18" charset="0"/>
            <a:cs typeface="Times New Roman" pitchFamily="18" charset="0"/>
          </a:endParaRPr>
        </a:p>
      </dsp:txBody>
      <dsp:txXfrm>
        <a:off x="6064718" y="3029860"/>
        <a:ext cx="1721554" cy="10514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AAF37-5116-4D1B-AF00-896526F901A6}">
      <dsp:nvSpPr>
        <dsp:cNvPr id="0" name=""/>
        <dsp:cNvSpPr/>
      </dsp:nvSpPr>
      <dsp:spPr>
        <a:xfrm>
          <a:off x="2931864" y="5049564"/>
          <a:ext cx="2500115" cy="1351235"/>
        </a:xfrm>
        <a:prstGeom prst="ellipse">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kk-KZ" sz="2800" b="1" i="1" kern="1200" dirty="0" smtClean="0">
              <a:solidFill>
                <a:srgbClr val="C00000"/>
              </a:solidFill>
              <a:latin typeface="Times New Roman" pitchFamily="18" charset="0"/>
              <a:cs typeface="Times New Roman" pitchFamily="18" charset="0"/>
            </a:rPr>
            <a:t>ПЕДАГОГ</a:t>
          </a:r>
          <a:endParaRPr lang="ru-RU" sz="2800" b="1" i="1" kern="1200" dirty="0">
            <a:solidFill>
              <a:srgbClr val="C00000"/>
            </a:solidFill>
            <a:latin typeface="Times New Roman" pitchFamily="18" charset="0"/>
            <a:cs typeface="Times New Roman" pitchFamily="18" charset="0"/>
          </a:endParaRPr>
        </a:p>
      </dsp:txBody>
      <dsp:txXfrm>
        <a:off x="3297997" y="5247448"/>
        <a:ext cx="1767849" cy="955467"/>
      </dsp:txXfrm>
    </dsp:sp>
    <dsp:sp modelId="{6343A3DD-98DF-4778-9A25-3A685392F273}">
      <dsp:nvSpPr>
        <dsp:cNvPr id="0" name=""/>
        <dsp:cNvSpPr/>
      </dsp:nvSpPr>
      <dsp:spPr>
        <a:xfrm rot="14307171">
          <a:off x="1475002" y="3824050"/>
          <a:ext cx="2540950" cy="327423"/>
        </a:xfrm>
        <a:prstGeom prst="leftArrow">
          <a:avLst>
            <a:gd name="adj1" fmla="val 60000"/>
            <a:gd name="adj2" fmla="val 50000"/>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3ABDAABC-1315-4C7E-AF52-77FD896DFAB8}">
      <dsp:nvSpPr>
        <dsp:cNvPr id="0" name=""/>
        <dsp:cNvSpPr/>
      </dsp:nvSpPr>
      <dsp:spPr>
        <a:xfrm flipH="1">
          <a:off x="-183059" y="1755181"/>
          <a:ext cx="2906620" cy="3675554"/>
        </a:xfrm>
        <a:prstGeom prst="roundRect">
          <a:avLst>
            <a:gd name="adj" fmla="val 10000"/>
          </a:avLst>
        </a:prstGeom>
        <a:solidFill>
          <a:schemeClr val="accent5">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kk-KZ" sz="2000" b="1" i="0" kern="1200" smtClean="0">
              <a:solidFill>
                <a:srgbClr val="002060"/>
              </a:solidFill>
              <a:latin typeface="Times New Roman" pitchFamily="18" charset="0"/>
              <a:cs typeface="Times New Roman" pitchFamily="18" charset="0"/>
            </a:rPr>
            <a:t>Педагог БЖБ және ТЖБ өткізу үшін жиынтық бағалауға арналған тапсырмаларды жүктеп және жиынтық бағалауды орындау үшін сынып оқушыларының кіруін қамтамасыз етеді</a:t>
          </a:r>
          <a:endParaRPr lang="ru-RU" sz="2000" b="1" i="0" kern="1200" dirty="0">
            <a:solidFill>
              <a:srgbClr val="002060"/>
            </a:solidFill>
            <a:latin typeface="Times New Roman" pitchFamily="18" charset="0"/>
            <a:cs typeface="Times New Roman" pitchFamily="18" charset="0"/>
          </a:endParaRPr>
        </a:p>
      </dsp:txBody>
      <dsp:txXfrm>
        <a:off x="-97927" y="1840313"/>
        <a:ext cx="2736356" cy="3505290"/>
      </dsp:txXfrm>
    </dsp:sp>
    <dsp:sp modelId="{7A105BC0-5436-4394-AC98-3A4CC8443D80}">
      <dsp:nvSpPr>
        <dsp:cNvPr id="0" name=""/>
        <dsp:cNvSpPr/>
      </dsp:nvSpPr>
      <dsp:spPr>
        <a:xfrm rot="16200000">
          <a:off x="2711251" y="3421019"/>
          <a:ext cx="2874642" cy="299801"/>
        </a:xfrm>
        <a:prstGeom prst="leftArrow">
          <a:avLst>
            <a:gd name="adj1" fmla="val 60000"/>
            <a:gd name="adj2" fmla="val 50000"/>
          </a:avLst>
        </a:prstGeom>
        <a:gradFill rotWithShape="0">
          <a:gsLst>
            <a:gs pos="0">
              <a:schemeClr val="accent5">
                <a:hueOff val="187884"/>
                <a:satOff val="18001"/>
                <a:lumOff val="4411"/>
                <a:alphaOff val="0"/>
                <a:tint val="65000"/>
                <a:shade val="92000"/>
                <a:satMod val="130000"/>
              </a:schemeClr>
            </a:gs>
            <a:gs pos="45000">
              <a:schemeClr val="accent5">
                <a:hueOff val="187884"/>
                <a:satOff val="18001"/>
                <a:lumOff val="4411"/>
                <a:alphaOff val="0"/>
                <a:tint val="60000"/>
                <a:shade val="99000"/>
                <a:satMod val="120000"/>
              </a:schemeClr>
            </a:gs>
            <a:gs pos="100000">
              <a:schemeClr val="accent5">
                <a:hueOff val="187884"/>
                <a:satOff val="18001"/>
                <a:lumOff val="4411"/>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99D28F95-DFC7-4303-8C4C-29D9B9970EED}">
      <dsp:nvSpPr>
        <dsp:cNvPr id="0" name=""/>
        <dsp:cNvSpPr/>
      </dsp:nvSpPr>
      <dsp:spPr>
        <a:xfrm>
          <a:off x="2786462" y="149808"/>
          <a:ext cx="2779283" cy="3715620"/>
        </a:xfrm>
        <a:prstGeom prst="roundRect">
          <a:avLst>
            <a:gd name="adj" fmla="val 10000"/>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kk-KZ" sz="2000" b="1" i="0" kern="1200" dirty="0" smtClean="0">
              <a:solidFill>
                <a:srgbClr val="002060"/>
              </a:solidFill>
              <a:latin typeface="Times New Roman" pitchFamily="18" charset="0"/>
              <a:cs typeface="Times New Roman" pitchFamily="18" charset="0"/>
            </a:rPr>
            <a:t>Интернет болмаған жағдайда балалардың оқу тапсырмалары мен өзіндік жұмыстары санитарлық қауіпсіздік шараларын сақтай отырып, үйіне (Қазпочта бөлімшелері арқылы) жеткізіледі.</a:t>
          </a:r>
          <a:endParaRPr lang="ru-RU" sz="2000" b="1" i="0" kern="1200" dirty="0">
            <a:solidFill>
              <a:srgbClr val="002060"/>
            </a:solidFill>
            <a:latin typeface="Times New Roman" pitchFamily="18" charset="0"/>
            <a:cs typeface="Times New Roman" pitchFamily="18" charset="0"/>
          </a:endParaRPr>
        </a:p>
      </dsp:txBody>
      <dsp:txXfrm>
        <a:off x="2867864" y="231210"/>
        <a:ext cx="2616479" cy="3552816"/>
      </dsp:txXfrm>
    </dsp:sp>
    <dsp:sp modelId="{5FC23DEF-E525-43D9-B1B7-F977BAC58D60}">
      <dsp:nvSpPr>
        <dsp:cNvPr id="0" name=""/>
        <dsp:cNvSpPr/>
      </dsp:nvSpPr>
      <dsp:spPr>
        <a:xfrm rot="18055167">
          <a:off x="4139070" y="3755510"/>
          <a:ext cx="2812289" cy="313265"/>
        </a:xfrm>
        <a:prstGeom prst="leftArrow">
          <a:avLst>
            <a:gd name="adj1" fmla="val 60000"/>
            <a:gd name="adj2" fmla="val 50000"/>
          </a:avLst>
        </a:prstGeom>
        <a:gradFill rotWithShape="0">
          <a:gsLst>
            <a:gs pos="0">
              <a:schemeClr val="accent5">
                <a:hueOff val="375767"/>
                <a:satOff val="36001"/>
                <a:lumOff val="8823"/>
                <a:alphaOff val="0"/>
                <a:tint val="65000"/>
                <a:shade val="92000"/>
                <a:satMod val="130000"/>
              </a:schemeClr>
            </a:gs>
            <a:gs pos="45000">
              <a:schemeClr val="accent5">
                <a:hueOff val="375767"/>
                <a:satOff val="36001"/>
                <a:lumOff val="8823"/>
                <a:alphaOff val="0"/>
                <a:tint val="60000"/>
                <a:shade val="99000"/>
                <a:satMod val="120000"/>
              </a:schemeClr>
            </a:gs>
            <a:gs pos="100000">
              <a:schemeClr val="accent5">
                <a:hueOff val="375767"/>
                <a:satOff val="36001"/>
                <a:lumOff val="8823"/>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E7FA77BC-9F16-45AD-923B-0743A681EC36}">
      <dsp:nvSpPr>
        <dsp:cNvPr id="0" name=""/>
        <dsp:cNvSpPr/>
      </dsp:nvSpPr>
      <dsp:spPr>
        <a:xfrm>
          <a:off x="5638810" y="431530"/>
          <a:ext cx="2813801" cy="5461360"/>
        </a:xfrm>
        <a:prstGeom prst="roundRect">
          <a:avLst>
            <a:gd name="adj" fmla="val 10000"/>
          </a:avLst>
        </a:prstGeom>
        <a:solidFill>
          <a:schemeClr val="accent5">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kk-KZ" sz="2000" b="1" kern="1200" dirty="0" smtClean="0">
              <a:solidFill>
                <a:srgbClr val="002060"/>
              </a:solidFill>
              <a:latin typeface="Times New Roman" panose="02020603050405020304" pitchFamily="18" charset="0"/>
              <a:cs typeface="Times New Roman" panose="02020603050405020304" pitchFamily="18" charset="0"/>
            </a:rPr>
            <a:t>Педагог БЖБ және ТЖБ өткізу үшін жиынтық бағалауға арналған тапсырмаларды жүктеп және жиынтық бағалауды орындау үшін сынып оқушыларының кіруін қамтамасыз етеді, бұған білім беру платформаларын (Күнделік.kz, «Bilim Land» және т.б.), сонымен қатар түрлі байланыс құралдарын пайдалануына болады.</a:t>
          </a:r>
          <a:endParaRPr lang="ru-RU" sz="2000" b="1" i="0" kern="1200" dirty="0">
            <a:solidFill>
              <a:srgbClr val="002060"/>
            </a:solidFill>
            <a:latin typeface="Times New Roman" pitchFamily="18" charset="0"/>
            <a:cs typeface="Times New Roman" pitchFamily="18" charset="0"/>
          </a:endParaRPr>
        </a:p>
      </dsp:txBody>
      <dsp:txXfrm>
        <a:off x="5721223" y="513943"/>
        <a:ext cx="2648975" cy="52965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E30DCE-27F8-40C7-A2AE-BBA6B2F96922}" type="datetimeFigureOut">
              <a:rPr lang="ru-RU" smtClean="0"/>
              <a:pPr/>
              <a:t>03.05.2020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80BA48-CC6C-4003-9E24-BFF82218B3E8}" type="slidenum">
              <a:rPr lang="ru-RU" smtClean="0"/>
              <a:pPr/>
              <a:t>‹#›</a:t>
            </a:fld>
            <a:endParaRPr lang="ru-RU"/>
          </a:p>
        </p:txBody>
      </p:sp>
    </p:spTree>
    <p:extLst>
      <p:ext uri="{BB962C8B-B14F-4D97-AF65-F5344CB8AC3E}">
        <p14:creationId xmlns:p14="http://schemas.microsoft.com/office/powerpoint/2010/main" val="1983066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xmlns="" id="{9848765F-09F2-49C0-A0E2-2BEDE5542B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fld id="{53ED69E1-BC8C-43A2-BF4A-9F83E54C6726}" type="slidenum">
              <a:rPr lang="ru-RU" altLang="ru-RU">
                <a:solidFill>
                  <a:srgbClr val="000000"/>
                </a:solidFill>
                <a:ea typeface="Microsoft YaHei" panose="020B0503020204020204" pitchFamily="34" charset="-122"/>
              </a:rPr>
              <a:pPr/>
              <a:t>2</a:t>
            </a:fld>
            <a:endParaRPr lang="ru-RU" altLang="ru-RU">
              <a:solidFill>
                <a:srgbClr val="000000"/>
              </a:solidFill>
              <a:ea typeface="Microsoft YaHei" panose="020B0503020204020204" pitchFamily="34" charset="-122"/>
            </a:endParaRPr>
          </a:p>
        </p:txBody>
      </p:sp>
      <p:sp>
        <p:nvSpPr>
          <p:cNvPr id="49155" name="Rectangle 1">
            <a:extLst>
              <a:ext uri="{FF2B5EF4-FFF2-40B4-BE49-F238E27FC236}">
                <a16:creationId xmlns:a16="http://schemas.microsoft.com/office/drawing/2014/main" xmlns="" id="{2055B08E-E04E-4790-8C12-189A83BF1D5C}"/>
              </a:ext>
            </a:extLst>
          </p:cNvPr>
          <p:cNvSpPr>
            <a:spLocks noGrp="1" noRot="1" noChangeAspect="1" noChangeArrowheads="1" noTextEdit="1"/>
          </p:cNvSpPr>
          <p:nvPr>
            <p:ph type="sldImg"/>
          </p:nvPr>
        </p:nvSpPr>
        <p:spPr>
          <a:solidFill>
            <a:srgbClr val="FFFFFF"/>
          </a:solidFill>
          <a:ln/>
        </p:spPr>
      </p:sp>
      <p:sp>
        <p:nvSpPr>
          <p:cNvPr id="49156" name="Text Box 2">
            <a:extLst>
              <a:ext uri="{FF2B5EF4-FFF2-40B4-BE49-F238E27FC236}">
                <a16:creationId xmlns:a16="http://schemas.microsoft.com/office/drawing/2014/main" xmlns="" id="{71535616-C8E8-4C8C-92B9-7C300A036822}"/>
              </a:ext>
            </a:extLst>
          </p:cNvPr>
          <p:cNvSpPr txBox="1">
            <a:spLocks noChangeArrowheads="1"/>
          </p:cNvSpPr>
          <p:nvPr/>
        </p:nvSpPr>
        <p:spPr bwMode="auto">
          <a:xfrm>
            <a:off x="698246" y="4093098"/>
            <a:ext cx="5585964" cy="387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spcBef>
                <a:spcPts val="450"/>
              </a:spcBef>
            </a:pPr>
            <a:r>
              <a:rPr lang="kk-KZ" altLang="ru-RU" sz="120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Предложите несколько текстов о задания закрытого типа. Попросите участников выбрать ключевую информацию из данных текстов. Каждая группа работает с материалом по своему виду заданий. Далее взаимообучение.</a:t>
            </a:r>
          </a:p>
          <a:p>
            <a:pPr>
              <a:spcBef>
                <a:spcPts val="450"/>
              </a:spcBef>
            </a:pPr>
            <a:r>
              <a:rPr lang="kk-KZ" altLang="ru-RU" sz="120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Тренеру следует делать ключевые заметки на доске. </a:t>
            </a:r>
          </a:p>
          <a:p>
            <a:pPr>
              <a:spcBef>
                <a:spcPts val="450"/>
              </a:spcBef>
            </a:pPr>
            <a:r>
              <a:rPr lang="kk-KZ" altLang="ru-RU" sz="120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Тексты в приложених. Материалы из СИТО, Разработка инструментов оценивания, </a:t>
            </a:r>
            <a:r>
              <a:rPr lang="ru-RU" altLang="ru-RU" sz="1200">
                <a:solidFill>
                  <a:srgbClr val="000000"/>
                </a:solidFill>
                <a:ea typeface="Microsoft YaHei" panose="020B0503020204020204" pitchFamily="34" charset="-122"/>
                <a:cs typeface="Times New Roman" panose="02020603050405020304" pitchFamily="18" charset="0"/>
              </a:rPr>
              <a:t>Is This a Trick Question?</a:t>
            </a:r>
          </a:p>
          <a:p>
            <a:pPr>
              <a:spcBef>
                <a:spcPts val="450"/>
              </a:spcBef>
            </a:pPr>
            <a:r>
              <a:rPr lang="kk-KZ" altLang="ru-RU" sz="1200">
                <a:solidFill>
                  <a:srgbClr val="000000"/>
                </a:solidFill>
                <a:ea typeface="Microsoft YaHei" panose="020B0503020204020204" pitchFamily="34" charset="-122"/>
                <a:cs typeface="Times New Roman" panose="02020603050405020304" pitchFamily="18" charset="0"/>
              </a:rPr>
              <a:t>15-20 минут</a:t>
            </a:r>
          </a:p>
        </p:txBody>
      </p:sp>
      <p:sp>
        <p:nvSpPr>
          <p:cNvPr id="49157" name="Text Box 3">
            <a:extLst>
              <a:ext uri="{FF2B5EF4-FFF2-40B4-BE49-F238E27FC236}">
                <a16:creationId xmlns:a16="http://schemas.microsoft.com/office/drawing/2014/main" xmlns="" id="{441A9385-2C3A-493F-998C-C51EC5AE39BA}"/>
              </a:ext>
            </a:extLst>
          </p:cNvPr>
          <p:cNvSpPr txBox="1">
            <a:spLocks noChangeArrowheads="1"/>
          </p:cNvSpPr>
          <p:nvPr/>
        </p:nvSpPr>
        <p:spPr bwMode="auto">
          <a:xfrm>
            <a:off x="3955109" y="8184727"/>
            <a:ext cx="3025731" cy="43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lgn="r" eaLnBrk="1" hangingPunct="1"/>
            <a:fld id="{8DD6C23E-1B87-40B9-8FF8-8C4D1DEE628B}" type="slidenum">
              <a:rPr lang="ru-RU" altLang="ru-RU" sz="1200">
                <a:solidFill>
                  <a:srgbClr val="000000"/>
                </a:solidFill>
                <a:ea typeface="Microsoft YaHei" panose="020B0503020204020204" pitchFamily="34" charset="-122"/>
              </a:rPr>
              <a:pPr algn="r" eaLnBrk="1" hangingPunct="1"/>
              <a:t>2</a:t>
            </a:fld>
            <a:endParaRPr lang="ru-RU" altLang="ru-RU" sz="1200">
              <a:solidFill>
                <a:srgbClr val="000000"/>
              </a:solidFill>
              <a:ea typeface="Microsoft YaHei" panose="020B0503020204020204" pitchFamily="34" charset="-122"/>
            </a:endParaRPr>
          </a:p>
        </p:txBody>
      </p:sp>
    </p:spTree>
    <p:extLst>
      <p:ext uri="{BB962C8B-B14F-4D97-AF65-F5344CB8AC3E}">
        <p14:creationId xmlns:p14="http://schemas.microsoft.com/office/powerpoint/2010/main" val="2719201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noFill/>
          <a:ln>
            <a:solidFill>
              <a:srgbClr val="000000"/>
            </a:solidFill>
            <a:miter lim="800000"/>
            <a:headEnd/>
            <a:tailEnd/>
          </a:ln>
        </p:spPr>
      </p:sp>
      <p:sp>
        <p:nvSpPr>
          <p:cNvPr id="24579" name="Заметки 2"/>
          <p:cNvSpPr>
            <a:spLocks noGrp="1"/>
          </p:cNvSpPr>
          <p:nvPr>
            <p:ph type="body" idx="1"/>
          </p:nvPr>
        </p:nvSpPr>
        <p:spPr bwMode="auto">
          <a:noFill/>
        </p:spPr>
        <p:txBody>
          <a:bodyPr/>
          <a:lstStyle/>
          <a:p>
            <a:endParaRPr lang="ru-RU" smtClean="0"/>
          </a:p>
        </p:txBody>
      </p:sp>
      <p:sp>
        <p:nvSpPr>
          <p:cNvPr id="4" name="Номер слайда 3"/>
          <p:cNvSpPr>
            <a:spLocks noGrp="1"/>
          </p:cNvSpPr>
          <p:nvPr>
            <p:ph type="sldNum" sz="quarter" idx="5"/>
          </p:nvPr>
        </p:nvSpPr>
        <p:spPr/>
        <p:txBody>
          <a:bodyPr/>
          <a:lstStyle/>
          <a:p>
            <a:fld id="{6B9F82BD-77BF-4218-BB9F-BA2540AF333D}" type="slidenum">
              <a:rPr lang="ru-RU"/>
              <a:pPr/>
              <a:t>5</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38ED047-D194-411B-B097-1BE4E50C0D6D}" type="slidenum">
              <a:rPr lang="ru-RU" smtClean="0"/>
              <a:pPr/>
              <a:t>8</a:t>
            </a:fld>
            <a:endParaRPr lang="ru-RU" dirty="0"/>
          </a:p>
        </p:txBody>
      </p:sp>
    </p:spTree>
    <p:extLst>
      <p:ext uri="{BB962C8B-B14F-4D97-AF65-F5344CB8AC3E}">
        <p14:creationId xmlns:p14="http://schemas.microsoft.com/office/powerpoint/2010/main" val="823666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38ED047-D194-411B-B097-1BE4E50C0D6D}" type="slidenum">
              <a:rPr lang="ru-RU" smtClean="0"/>
              <a:pPr/>
              <a:t>11</a:t>
            </a:fld>
            <a:endParaRPr lang="ru-RU" dirty="0"/>
          </a:p>
        </p:txBody>
      </p:sp>
    </p:spTree>
    <p:extLst>
      <p:ext uri="{BB962C8B-B14F-4D97-AF65-F5344CB8AC3E}">
        <p14:creationId xmlns:p14="http://schemas.microsoft.com/office/powerpoint/2010/main" val="823666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38ED047-D194-411B-B097-1BE4E50C0D6D}" type="slidenum">
              <a:rPr lang="ru-RU" smtClean="0"/>
              <a:pPr/>
              <a:t>12</a:t>
            </a:fld>
            <a:endParaRPr lang="ru-RU" dirty="0"/>
          </a:p>
        </p:txBody>
      </p:sp>
    </p:spTree>
    <p:extLst>
      <p:ext uri="{BB962C8B-B14F-4D97-AF65-F5344CB8AC3E}">
        <p14:creationId xmlns:p14="http://schemas.microsoft.com/office/powerpoint/2010/main" val="823666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EAF463A-BC7C-46EE-9F1E-7F377CCA4891}"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843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EAF463A-BC7C-46EE-9F1E-7F377CCA4891}"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3766772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EAF463A-BC7C-46EE-9F1E-7F377CCA4891}"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2063250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211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EAF463A-BC7C-46EE-9F1E-7F377CCA4891}"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2072520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878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EAF463A-BC7C-46EE-9F1E-7F377CCA4891}"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3283810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22960" y="2582334"/>
            <a:ext cx="370332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440" y="2582334"/>
            <a:ext cx="370332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EAF463A-BC7C-46EE-9F1E-7F377CCA4891}" type="datetimeFigureOut">
              <a:rPr lang="en-US" smtClean="0"/>
              <a:pPr/>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2803051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EAF463A-BC7C-46EE-9F1E-7F377CCA4891}" type="datetimeFigureOut">
              <a:rPr lang="en-US" smtClean="0"/>
              <a:pPr/>
              <a:t>5/3/2020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240768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EAF463A-BC7C-46EE-9F1E-7F377CCA4891}" type="datetimeFigureOut">
              <a:rPr lang="en-US" smtClean="0"/>
              <a:pPr/>
              <a:t>5/3/2020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542073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EAF463A-BC7C-46EE-9F1E-7F377CCA4891}" type="datetimeFigureOut">
              <a:rPr lang="en-US" smtClean="0"/>
              <a:pPr/>
              <a:t>5/3/2020</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483448D-3A78-4528-A469-B745A65DA480}" type="slidenum">
              <a:rPr lang="en-US" smtClean="0"/>
              <a:pPr/>
              <a:t>‹#›</a:t>
            </a:fld>
            <a:endParaRPr lang="en-US"/>
          </a:p>
        </p:txBody>
      </p:sp>
    </p:spTree>
    <p:extLst>
      <p:ext uri="{BB962C8B-B14F-4D97-AF65-F5344CB8AC3E}">
        <p14:creationId xmlns:p14="http://schemas.microsoft.com/office/powerpoint/2010/main" val="12486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802237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7EAF463A-BC7C-46EE-9F1E-7F377CCA4891}" type="datetimeFigureOut">
              <a:rPr lang="en-US" smtClean="0"/>
              <a:pPr/>
              <a:t>5/3/2020</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483448D-3A78-4528-A469-B745A65DA480}"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69074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jasacademy.kz/ashy-ty-tan-o-y-tu-men-onlajn-o-udy-erekshelikteri/" TargetMode="External"/><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eg"/><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 y="-304800"/>
            <a:ext cx="8135620" cy="983778"/>
          </a:xfrm>
        </p:spPr>
        <p:txBody>
          <a:bodyPr>
            <a:normAutofit/>
          </a:bodyPr>
          <a:lstStyle/>
          <a:p>
            <a:pPr algn="ctr"/>
            <a:r>
              <a:rPr lang="kk-KZ" altLang="ru-RU" sz="2000" b="1" dirty="0" smtClean="0">
                <a:solidFill>
                  <a:srgbClr val="0070C0"/>
                </a:solidFill>
                <a:latin typeface="Arial" pitchFamily="34" charset="0"/>
                <a:ea typeface="Arial Unicode MS" pitchFamily="34" charset="-128"/>
                <a:cs typeface="Arial Unicode MS" pitchFamily="34" charset="-128"/>
              </a:rPr>
              <a:t>ҚОСТАНАЙ</a:t>
            </a:r>
            <a:r>
              <a:rPr lang="kk-KZ" altLang="ru-RU" sz="2000" b="1" dirty="0" smtClean="0">
                <a:solidFill>
                  <a:srgbClr val="0070C0"/>
                </a:solidFill>
                <a:latin typeface="Arial" pitchFamily="34" charset="0"/>
                <a:ea typeface="Arial Unicode MS" pitchFamily="34" charset="-128"/>
                <a:cs typeface="Arial Unicode MS" pitchFamily="34" charset="-128"/>
              </a:rPr>
              <a:t> </a:t>
            </a:r>
            <a:r>
              <a:rPr lang="kk-KZ" altLang="ru-RU" sz="2000" b="1" dirty="0" smtClean="0">
                <a:solidFill>
                  <a:srgbClr val="0070C0"/>
                </a:solidFill>
                <a:latin typeface="Arial" pitchFamily="34" charset="0"/>
                <a:ea typeface="Arial Unicode MS" pitchFamily="34" charset="-128"/>
                <a:cs typeface="Arial Unicode MS" pitchFamily="34" charset="-128"/>
              </a:rPr>
              <a:t>ҚАЛАСЫНЫҢ БІЛІМ БАСҚАРМАСЫ </a:t>
            </a:r>
            <a:br>
              <a:rPr lang="kk-KZ" altLang="ru-RU" sz="2000" b="1" dirty="0" smtClean="0">
                <a:solidFill>
                  <a:srgbClr val="0070C0"/>
                </a:solidFill>
                <a:latin typeface="Arial" pitchFamily="34" charset="0"/>
                <a:ea typeface="Arial Unicode MS" pitchFamily="34" charset="-128"/>
                <a:cs typeface="Arial Unicode MS" pitchFamily="34" charset="-128"/>
              </a:rPr>
            </a:br>
            <a:r>
              <a:rPr lang="ru-RU" altLang="ru-RU" sz="2000" b="1" dirty="0" smtClean="0">
                <a:solidFill>
                  <a:srgbClr val="0070C0"/>
                </a:solidFill>
                <a:latin typeface="Arial" pitchFamily="34" charset="0"/>
                <a:ea typeface="Arial Unicode MS" pitchFamily="34" charset="-128"/>
                <a:cs typeface="Arial Unicode MS" pitchFamily="34" charset="-128"/>
              </a:rPr>
              <a:t>ҚОСТАНАЙ </a:t>
            </a:r>
            <a:r>
              <a:rPr lang="ru-RU" altLang="ru-RU" sz="2000" b="1" dirty="0" smtClean="0">
                <a:solidFill>
                  <a:srgbClr val="0070C0"/>
                </a:solidFill>
                <a:latin typeface="Arial" pitchFamily="34" charset="0"/>
                <a:ea typeface="Arial Unicode MS" pitchFamily="34" charset="-128"/>
                <a:cs typeface="Arial Unicode MS" pitchFamily="34" charset="-128"/>
              </a:rPr>
              <a:t>ҚАЛАСЫНЫҢ ӘДІСТЕМЕЛІК ОРТАЛЫҒЫ</a:t>
            </a:r>
            <a:endParaRPr lang="ru-RU" sz="1800" dirty="0">
              <a:solidFill>
                <a:srgbClr val="0070C0"/>
              </a:solidFill>
            </a:endParaRPr>
          </a:p>
        </p:txBody>
      </p:sp>
      <p:sp>
        <p:nvSpPr>
          <p:cNvPr id="3" name="Подзаголовок 2"/>
          <p:cNvSpPr>
            <a:spLocks noGrp="1"/>
          </p:cNvSpPr>
          <p:nvPr>
            <p:ph type="subTitle" idx="1"/>
          </p:nvPr>
        </p:nvSpPr>
        <p:spPr>
          <a:xfrm>
            <a:off x="388620" y="838200"/>
            <a:ext cx="4191000" cy="3895961"/>
          </a:xfrm>
        </p:spPr>
        <p:txBody>
          <a:bodyPr>
            <a:noAutofit/>
          </a:bodyPr>
          <a:lstStyle/>
          <a:p>
            <a:pPr algn="ctr"/>
            <a:r>
              <a:rPr lang="kk-KZ" sz="3200" b="1" dirty="0" smtClean="0">
                <a:solidFill>
                  <a:srgbClr val="FF0000"/>
                </a:solidFill>
                <a:latin typeface="Times New Roman" pitchFamily="18" charset="0"/>
                <a:cs typeface="Times New Roman" pitchFamily="18" charset="0"/>
              </a:rPr>
              <a:t>Қашықтықтан оқыту жағдайында жиынтық жұмыстарды жүргізу жөніндегі әдістемелік ұсынымдар</a:t>
            </a:r>
            <a:endParaRPr lang="ru-RU" sz="3200" dirty="0">
              <a:solidFill>
                <a:srgbClr val="FF0000"/>
              </a:solidFill>
              <a:latin typeface="Times New Roman" pitchFamily="18" charset="0"/>
              <a:cs typeface="Times New Roman" pitchFamily="18" charset="0"/>
            </a:endParaRPr>
          </a:p>
        </p:txBody>
      </p:sp>
      <p:sp>
        <p:nvSpPr>
          <p:cNvPr id="6" name="Заголовок 1"/>
          <p:cNvSpPr txBox="1">
            <a:spLocks/>
          </p:cNvSpPr>
          <p:nvPr/>
        </p:nvSpPr>
        <p:spPr>
          <a:xfrm>
            <a:off x="1219200" y="6450908"/>
            <a:ext cx="6720840" cy="379186"/>
          </a:xfrm>
          <a:prstGeom prst="rect">
            <a:avLst/>
          </a:prstGeom>
        </p:spPr>
        <p:txBody>
          <a:bodyPr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altLang="ru-RU" sz="2000" b="1" i="0" u="none" strike="noStrike" kern="1200" cap="none" spc="0" normalizeH="0" baseline="0" noProof="0" dirty="0" smtClean="0">
                <a:ln>
                  <a:noFill/>
                </a:ln>
                <a:solidFill>
                  <a:srgbClr val="96F496"/>
                </a:solidFill>
                <a:effectLst>
                  <a:outerShdw blurRad="50000" dist="30000" dir="5400000" algn="tl" rotWithShape="0">
                    <a:srgbClr val="000000">
                      <a:alpha val="30000"/>
                    </a:srgbClr>
                  </a:outerShdw>
                </a:effectLst>
                <a:uLnTx/>
                <a:uFillTx/>
                <a:latin typeface="Arial" pitchFamily="34" charset="0"/>
                <a:ea typeface="Arial Unicode MS" pitchFamily="34" charset="-128"/>
                <a:cs typeface="Arial Unicode MS" pitchFamily="34" charset="-128"/>
              </a:rPr>
              <a:t/>
            </a:r>
            <a:br>
              <a:rPr kumimoji="0" lang="kk-KZ" altLang="ru-RU" sz="2000" b="1" i="0" u="none" strike="noStrike" kern="1200" cap="none" spc="0" normalizeH="0" baseline="0" noProof="0" dirty="0" smtClean="0">
                <a:ln>
                  <a:noFill/>
                </a:ln>
                <a:solidFill>
                  <a:srgbClr val="96F496"/>
                </a:solidFill>
                <a:effectLst>
                  <a:outerShdw blurRad="50000" dist="30000" dir="5400000" algn="tl" rotWithShape="0">
                    <a:srgbClr val="000000">
                      <a:alpha val="30000"/>
                    </a:srgbClr>
                  </a:outerShdw>
                </a:effectLst>
                <a:uLnTx/>
                <a:uFillTx/>
                <a:latin typeface="Arial" pitchFamily="34" charset="0"/>
                <a:ea typeface="Arial Unicode MS" pitchFamily="34" charset="-128"/>
                <a:cs typeface="Arial Unicode MS" pitchFamily="34" charset="-128"/>
              </a:rPr>
            </a:br>
            <a:r>
              <a:rPr kumimoji="0" lang="kk-KZ" altLang="ru-RU" sz="2000" b="1" i="0" u="none" strike="noStrike" kern="1200" cap="none" spc="0" normalizeH="0" baseline="0" noProof="0" dirty="0" smtClean="0">
                <a:ln>
                  <a:noFill/>
                </a:ln>
                <a:solidFill>
                  <a:srgbClr val="96F496"/>
                </a:solidFill>
                <a:effectLst>
                  <a:outerShdw blurRad="50000" dist="30000" dir="5400000" algn="tl" rotWithShape="0">
                    <a:srgbClr val="000000">
                      <a:alpha val="30000"/>
                    </a:srgbClr>
                  </a:outerShdw>
                </a:effectLst>
                <a:uLnTx/>
                <a:uFillTx/>
                <a:latin typeface="Arial" pitchFamily="34" charset="0"/>
                <a:ea typeface="Arial Unicode MS" pitchFamily="34" charset="-128"/>
                <a:cs typeface="Arial Unicode MS" pitchFamily="34" charset="-128"/>
              </a:rPr>
              <a:t/>
            </a:r>
            <a:br>
              <a:rPr kumimoji="0" lang="kk-KZ" altLang="ru-RU" sz="2000" b="1" i="0" u="none" strike="noStrike" kern="1200" cap="none" spc="0" normalizeH="0" baseline="0" noProof="0" dirty="0" smtClean="0">
                <a:ln>
                  <a:noFill/>
                </a:ln>
                <a:solidFill>
                  <a:srgbClr val="96F496"/>
                </a:solidFill>
                <a:effectLst>
                  <a:outerShdw blurRad="50000" dist="30000" dir="5400000" algn="tl" rotWithShape="0">
                    <a:srgbClr val="000000">
                      <a:alpha val="30000"/>
                    </a:srgbClr>
                  </a:outerShdw>
                </a:effectLst>
                <a:uLnTx/>
                <a:uFillTx/>
                <a:latin typeface="Arial" pitchFamily="34" charset="0"/>
                <a:ea typeface="Arial Unicode MS" pitchFamily="34" charset="-128"/>
                <a:cs typeface="Arial Unicode MS" pitchFamily="34" charset="-128"/>
              </a:rPr>
            </a:br>
            <a:r>
              <a:rPr kumimoji="0" lang="kk-KZ" altLang="ru-RU" sz="2000" b="1" i="0" u="none" strike="noStrike" kern="1200" cap="none" spc="0" normalizeH="0" baseline="0" noProof="0" dirty="0" smtClean="0">
                <a:ln>
                  <a:noFill/>
                </a:ln>
                <a:solidFill>
                  <a:srgbClr val="96F496"/>
                </a:solidFill>
                <a:effectLst>
                  <a:outerShdw blurRad="50000" dist="30000" dir="5400000" algn="tl" rotWithShape="0">
                    <a:srgbClr val="000000">
                      <a:alpha val="30000"/>
                    </a:srgbClr>
                  </a:outerShdw>
                </a:effectLst>
                <a:uLnTx/>
                <a:uFillTx/>
                <a:latin typeface="Arial" pitchFamily="34" charset="0"/>
                <a:ea typeface="Arial Unicode MS" pitchFamily="34" charset="-128"/>
                <a:cs typeface="Arial Unicode MS" pitchFamily="34" charset="-128"/>
              </a:rPr>
              <a:t/>
            </a:r>
            <a:br>
              <a:rPr kumimoji="0" lang="kk-KZ" altLang="ru-RU" sz="2000" b="1" i="0" u="none" strike="noStrike" kern="1200" cap="none" spc="0" normalizeH="0" baseline="0" noProof="0" dirty="0" smtClean="0">
                <a:ln>
                  <a:noFill/>
                </a:ln>
                <a:solidFill>
                  <a:srgbClr val="96F496"/>
                </a:solidFill>
                <a:effectLst>
                  <a:outerShdw blurRad="50000" dist="30000" dir="5400000" algn="tl" rotWithShape="0">
                    <a:srgbClr val="000000">
                      <a:alpha val="30000"/>
                    </a:srgbClr>
                  </a:outerShdw>
                </a:effectLst>
                <a:uLnTx/>
                <a:uFillTx/>
                <a:latin typeface="Arial" pitchFamily="34" charset="0"/>
                <a:ea typeface="Arial Unicode MS" pitchFamily="34" charset="-128"/>
                <a:cs typeface="Arial Unicode MS" pitchFamily="34" charset="-128"/>
              </a:rPr>
            </a:br>
            <a:r>
              <a:rPr kumimoji="0" lang="kk-KZ" altLang="ru-RU" sz="2000" b="1" i="0" u="none" strike="noStrike" kern="1200" cap="none" spc="0" normalizeH="0" baseline="0" noProof="0" dirty="0" smtClean="0">
                <a:ln>
                  <a:noFill/>
                </a:ln>
                <a:solidFill>
                  <a:srgbClr val="96F496"/>
                </a:solidFill>
                <a:effectLst>
                  <a:outerShdw blurRad="50000" dist="30000" dir="5400000" algn="tl" rotWithShape="0">
                    <a:srgbClr val="000000">
                      <a:alpha val="30000"/>
                    </a:srgbClr>
                  </a:outerShdw>
                </a:effectLst>
                <a:uLnTx/>
                <a:uFillTx/>
                <a:latin typeface="Arial" pitchFamily="34" charset="0"/>
                <a:ea typeface="Arial Unicode MS" pitchFamily="34" charset="-128"/>
                <a:cs typeface="Arial Unicode MS" pitchFamily="34" charset="-128"/>
              </a:rPr>
              <a:t/>
            </a:r>
            <a:br>
              <a:rPr kumimoji="0" lang="kk-KZ" altLang="ru-RU" sz="2000" b="1" i="0" u="none" strike="noStrike" kern="1200" cap="none" spc="0" normalizeH="0" baseline="0" noProof="0" dirty="0" smtClean="0">
                <a:ln>
                  <a:noFill/>
                </a:ln>
                <a:solidFill>
                  <a:srgbClr val="96F496"/>
                </a:solidFill>
                <a:effectLst>
                  <a:outerShdw blurRad="50000" dist="30000" dir="5400000" algn="tl" rotWithShape="0">
                    <a:srgbClr val="000000">
                      <a:alpha val="30000"/>
                    </a:srgbClr>
                  </a:outerShdw>
                </a:effectLst>
                <a:uLnTx/>
                <a:uFillTx/>
                <a:latin typeface="Arial" pitchFamily="34" charset="0"/>
                <a:ea typeface="Arial Unicode MS" pitchFamily="34" charset="-128"/>
                <a:cs typeface="Arial Unicode MS" pitchFamily="34" charset="-128"/>
              </a:rPr>
            </a:br>
            <a:r>
              <a:rPr kumimoji="0" lang="kk-KZ" altLang="ru-RU" sz="2000" b="1" i="0" u="none" strike="noStrike" kern="1200" cap="none" spc="0" normalizeH="0" baseline="0" noProof="0" dirty="0" smtClean="0">
                <a:ln>
                  <a:noFill/>
                </a:ln>
                <a:solidFill>
                  <a:srgbClr val="96F496"/>
                </a:solidFill>
                <a:effectLst>
                  <a:outerShdw blurRad="50000" dist="30000" dir="5400000" algn="tl" rotWithShape="0">
                    <a:srgbClr val="000000">
                      <a:alpha val="30000"/>
                    </a:srgbClr>
                  </a:outerShdw>
                </a:effectLst>
                <a:uLnTx/>
                <a:uFillTx/>
                <a:latin typeface="Arial" pitchFamily="34" charset="0"/>
                <a:ea typeface="Arial Unicode MS" pitchFamily="34" charset="-128"/>
                <a:cs typeface="Arial Unicode MS" pitchFamily="34" charset="-128"/>
              </a:rPr>
              <a:t/>
            </a:r>
            <a:br>
              <a:rPr kumimoji="0" lang="kk-KZ" altLang="ru-RU" sz="2000" b="1" i="0" u="none" strike="noStrike" kern="1200" cap="none" spc="0" normalizeH="0" baseline="0" noProof="0" dirty="0" smtClean="0">
                <a:ln>
                  <a:noFill/>
                </a:ln>
                <a:solidFill>
                  <a:srgbClr val="96F496"/>
                </a:solidFill>
                <a:effectLst>
                  <a:outerShdw blurRad="50000" dist="30000" dir="5400000" algn="tl" rotWithShape="0">
                    <a:srgbClr val="000000">
                      <a:alpha val="30000"/>
                    </a:srgbClr>
                  </a:outerShdw>
                </a:effectLst>
                <a:uLnTx/>
                <a:uFillTx/>
                <a:latin typeface="Arial" pitchFamily="34" charset="0"/>
                <a:ea typeface="Arial Unicode MS" pitchFamily="34" charset="-128"/>
                <a:cs typeface="Arial Unicode MS" pitchFamily="34" charset="-128"/>
              </a:rPr>
            </a:br>
            <a:r>
              <a:rPr kumimoji="0" lang="kk-KZ" altLang="ru-RU" sz="2000" b="1" i="0" u="none" strike="noStrike" kern="1200" cap="none" spc="0" normalizeH="0" baseline="0" noProof="0" dirty="0" smtClean="0">
                <a:ln>
                  <a:noFill/>
                </a:ln>
                <a:solidFill>
                  <a:srgbClr val="96F496"/>
                </a:solidFill>
                <a:effectLst>
                  <a:outerShdw blurRad="50000" dist="30000" dir="5400000" algn="tl" rotWithShape="0">
                    <a:srgbClr val="000000">
                      <a:alpha val="30000"/>
                    </a:srgbClr>
                  </a:outerShdw>
                </a:effectLst>
                <a:uLnTx/>
                <a:uFillTx/>
                <a:latin typeface="Arial" pitchFamily="34" charset="0"/>
                <a:ea typeface="Arial Unicode MS" pitchFamily="34" charset="-128"/>
                <a:cs typeface="Arial Unicode MS" pitchFamily="34" charset="-128"/>
              </a:rPr>
              <a:t/>
            </a:r>
            <a:br>
              <a:rPr kumimoji="0" lang="kk-KZ" altLang="ru-RU" sz="2000" b="1" i="0" u="none" strike="noStrike" kern="1200" cap="none" spc="0" normalizeH="0" baseline="0" noProof="0" dirty="0" smtClean="0">
                <a:ln>
                  <a:noFill/>
                </a:ln>
                <a:solidFill>
                  <a:srgbClr val="96F496"/>
                </a:solidFill>
                <a:effectLst>
                  <a:outerShdw blurRad="50000" dist="30000" dir="5400000" algn="tl" rotWithShape="0">
                    <a:srgbClr val="000000">
                      <a:alpha val="30000"/>
                    </a:srgbClr>
                  </a:outerShdw>
                </a:effectLst>
                <a:uLnTx/>
                <a:uFillTx/>
                <a:latin typeface="Arial" pitchFamily="34" charset="0"/>
                <a:ea typeface="Arial Unicode MS" pitchFamily="34" charset="-128"/>
                <a:cs typeface="Arial Unicode MS" pitchFamily="34" charset="-128"/>
              </a:rPr>
            </a:br>
            <a:r>
              <a:rPr kumimoji="0" lang="kk-KZ" altLang="ru-RU" sz="2000" b="1" i="0" u="none" strike="noStrike" kern="1200" cap="none" spc="0" normalizeH="0" baseline="0" noProof="0" dirty="0" smtClean="0">
                <a:ln>
                  <a:noFill/>
                </a:ln>
                <a:solidFill>
                  <a:srgbClr val="96F496"/>
                </a:solidFill>
                <a:effectLst>
                  <a:outerShdw blurRad="50000" dist="30000" dir="5400000" algn="tl" rotWithShape="0">
                    <a:srgbClr val="000000">
                      <a:alpha val="30000"/>
                    </a:srgbClr>
                  </a:outerShdw>
                </a:effectLst>
                <a:uLnTx/>
                <a:uFillTx/>
                <a:latin typeface="Arial" pitchFamily="34" charset="0"/>
                <a:ea typeface="Arial Unicode MS" pitchFamily="34" charset="-128"/>
                <a:cs typeface="Arial Unicode MS" pitchFamily="34" charset="-128"/>
              </a:rPr>
              <a:t/>
            </a:r>
            <a:br>
              <a:rPr kumimoji="0" lang="kk-KZ" altLang="ru-RU" sz="2000" b="1" i="0" u="none" strike="noStrike" kern="1200" cap="none" spc="0" normalizeH="0" baseline="0" noProof="0" dirty="0" smtClean="0">
                <a:ln>
                  <a:noFill/>
                </a:ln>
                <a:solidFill>
                  <a:srgbClr val="96F496"/>
                </a:solidFill>
                <a:effectLst>
                  <a:outerShdw blurRad="50000" dist="30000" dir="5400000" algn="tl" rotWithShape="0">
                    <a:srgbClr val="000000">
                      <a:alpha val="30000"/>
                    </a:srgbClr>
                  </a:outerShdw>
                </a:effectLst>
                <a:uLnTx/>
                <a:uFillTx/>
                <a:latin typeface="Arial" pitchFamily="34" charset="0"/>
                <a:ea typeface="Arial Unicode MS" pitchFamily="34" charset="-128"/>
                <a:cs typeface="Arial Unicode MS" pitchFamily="34" charset="-128"/>
              </a:rPr>
            </a:br>
            <a:r>
              <a:rPr lang="kk-KZ" altLang="ru-RU" sz="2000" b="1" dirty="0" smtClean="0">
                <a:solidFill>
                  <a:srgbClr val="96F496"/>
                </a:solidFill>
                <a:effectLst>
                  <a:outerShdw blurRad="50000" dist="30000" dir="5400000" algn="tl" rotWithShape="0">
                    <a:srgbClr val="000000">
                      <a:alpha val="30000"/>
                    </a:srgbClr>
                  </a:outerShdw>
                </a:effectLst>
                <a:latin typeface="Arial" pitchFamily="34" charset="0"/>
                <a:ea typeface="Arial Unicode MS" pitchFamily="34" charset="-128"/>
                <a:cs typeface="Arial Unicode MS" pitchFamily="34" charset="-128"/>
              </a:rPr>
              <a:t>ҚОСТАНАЙ</a:t>
            </a:r>
            <a:r>
              <a:rPr kumimoji="0" lang="kk-KZ" altLang="ru-RU" sz="2000" b="1" i="0" u="none" strike="noStrike" kern="1200" cap="none" spc="0" normalizeH="0" baseline="0" noProof="0" dirty="0" smtClean="0">
                <a:ln>
                  <a:noFill/>
                </a:ln>
                <a:solidFill>
                  <a:srgbClr val="96F496"/>
                </a:solidFill>
                <a:effectLst>
                  <a:outerShdw blurRad="50000" dist="30000" dir="5400000" algn="tl" rotWithShape="0">
                    <a:srgbClr val="000000">
                      <a:alpha val="30000"/>
                    </a:srgbClr>
                  </a:outerShdw>
                </a:effectLst>
                <a:uLnTx/>
                <a:uFillTx/>
                <a:latin typeface="Arial" pitchFamily="34" charset="0"/>
                <a:ea typeface="Arial Unicode MS" pitchFamily="34" charset="-128"/>
                <a:cs typeface="Arial Unicode MS" pitchFamily="34" charset="-128"/>
              </a:rPr>
              <a:t> </a:t>
            </a:r>
            <a:r>
              <a:rPr kumimoji="0" lang="kk-KZ" altLang="ru-RU" sz="2000" b="1" i="0" u="none" strike="noStrike" kern="1200" cap="none" spc="0" normalizeH="0" baseline="0" noProof="0" dirty="0" smtClean="0">
                <a:ln>
                  <a:noFill/>
                </a:ln>
                <a:solidFill>
                  <a:srgbClr val="96F496"/>
                </a:solidFill>
                <a:effectLst>
                  <a:outerShdw blurRad="50000" dist="30000" dir="5400000" algn="tl" rotWithShape="0">
                    <a:srgbClr val="000000">
                      <a:alpha val="30000"/>
                    </a:srgbClr>
                  </a:outerShdw>
                </a:effectLst>
                <a:uLnTx/>
                <a:uFillTx/>
                <a:latin typeface="Arial" pitchFamily="34" charset="0"/>
                <a:ea typeface="Arial Unicode MS" pitchFamily="34" charset="-128"/>
                <a:cs typeface="Arial Unicode MS" pitchFamily="34" charset="-128"/>
              </a:rPr>
              <a:t>2020</a:t>
            </a:r>
            <a:endParaRPr kumimoji="0" lang="ru-RU" sz="2000" b="0" i="0" u="none" strike="noStrike" kern="1200" cap="none" spc="0" normalizeH="0" baseline="0" noProof="0" dirty="0">
              <a:ln>
                <a:noFill/>
              </a:ln>
              <a:solidFill>
                <a:srgbClr val="96F496"/>
              </a:solidFill>
              <a:effectLst>
                <a:outerShdw blurRad="50000" dist="30000" dir="5400000" algn="tl" rotWithShape="0">
                  <a:srgbClr val="000000">
                    <a:alpha val="30000"/>
                  </a:srgbClr>
                </a:outerShdw>
              </a:effectLst>
              <a:uLnTx/>
              <a:uFillTx/>
              <a:latin typeface="+mj-lt"/>
              <a:ea typeface="+mj-ea"/>
              <a:cs typeface="+mj-cs"/>
            </a:endParaRPr>
          </a:p>
        </p:txBody>
      </p:sp>
      <p:pic>
        <p:nvPicPr>
          <p:cNvPr id="7" name="Рисунок 6"/>
          <p:cNvPicPr>
            <a:picLocks noChangeAspect="1"/>
          </p:cNvPicPr>
          <p:nvPr/>
        </p:nvPicPr>
        <p:blipFill>
          <a:blip r:embed="rId2"/>
          <a:stretch>
            <a:fillRect/>
          </a:stretch>
        </p:blipFill>
        <p:spPr>
          <a:xfrm>
            <a:off x="6764020" y="4572000"/>
            <a:ext cx="1981200" cy="1665825"/>
          </a:xfrm>
          <a:prstGeom prst="rect">
            <a:avLst/>
          </a:prstGeom>
        </p:spPr>
      </p:pic>
      <p:sp>
        <p:nvSpPr>
          <p:cNvPr id="5" name="Прямоугольник 4"/>
          <p:cNvSpPr/>
          <p:nvPr/>
        </p:nvSpPr>
        <p:spPr>
          <a:xfrm>
            <a:off x="5181600" y="914400"/>
            <a:ext cx="3487420" cy="3023007"/>
          </a:xfrm>
          <a:prstGeom prst="rect">
            <a:avLst/>
          </a:prstGeom>
        </p:spPr>
        <p:txBody>
          <a:bodyPr wrap="square">
            <a:spAutoFit/>
          </a:bodyPr>
          <a:lstStyle/>
          <a:p>
            <a:pPr hangingPunct="0">
              <a:spcAft>
                <a:spcPts val="0"/>
              </a:spcAft>
              <a:tabLst>
                <a:tab pos="6301105" algn="l"/>
              </a:tabLst>
            </a:pPr>
            <a:r>
              <a:rPr lang="kk-KZ" b="1" kern="150" dirty="0" smtClean="0">
                <a:solidFill>
                  <a:srgbClr val="002060"/>
                </a:solidFill>
                <a:latin typeface="Times New Roman" panose="02020603050405020304" pitchFamily="18" charset="0"/>
                <a:ea typeface="Times New Roman" panose="02020603050405020304" pitchFamily="18" charset="0"/>
              </a:rPr>
              <a:t>Қазақстан </a:t>
            </a:r>
            <a:r>
              <a:rPr lang="kk-KZ" b="1" kern="150" dirty="0">
                <a:solidFill>
                  <a:srgbClr val="002060"/>
                </a:solidFill>
                <a:latin typeface="Times New Roman" panose="02020603050405020304" pitchFamily="18" charset="0"/>
                <a:ea typeface="Times New Roman" panose="02020603050405020304" pitchFamily="18" charset="0"/>
              </a:rPr>
              <a:t>Республикасы</a:t>
            </a:r>
            <a:endParaRPr lang="en-US" sz="1100" b="1" kern="150" dirty="0">
              <a:solidFill>
                <a:srgbClr val="002060"/>
              </a:solidFill>
              <a:latin typeface="Times New Roman" panose="02020603050405020304" pitchFamily="18" charset="0"/>
              <a:ea typeface="Times New Roman" panose="02020603050405020304" pitchFamily="18" charset="0"/>
            </a:endParaRPr>
          </a:p>
          <a:p>
            <a:pPr hangingPunct="0">
              <a:spcAft>
                <a:spcPts val="0"/>
              </a:spcAft>
              <a:tabLst>
                <a:tab pos="6301105" algn="l"/>
              </a:tabLst>
            </a:pPr>
            <a:r>
              <a:rPr lang="kk-KZ" b="1" kern="150" dirty="0" smtClean="0">
                <a:solidFill>
                  <a:srgbClr val="002060"/>
                </a:solidFill>
                <a:latin typeface="Times New Roman" panose="02020603050405020304" pitchFamily="18" charset="0"/>
                <a:ea typeface="Times New Roman" panose="02020603050405020304" pitchFamily="18" charset="0"/>
              </a:rPr>
              <a:t>Білім </a:t>
            </a:r>
            <a:r>
              <a:rPr lang="kk-KZ" b="1" kern="150" dirty="0">
                <a:solidFill>
                  <a:srgbClr val="002060"/>
                </a:solidFill>
                <a:latin typeface="Times New Roman" panose="02020603050405020304" pitchFamily="18" charset="0"/>
                <a:ea typeface="Times New Roman" panose="02020603050405020304" pitchFamily="18" charset="0"/>
              </a:rPr>
              <a:t>және ғылым министрінің</a:t>
            </a:r>
            <a:endParaRPr lang="en-US" sz="1100" b="1" kern="150" dirty="0">
              <a:solidFill>
                <a:srgbClr val="002060"/>
              </a:solidFill>
              <a:latin typeface="Times New Roman" panose="02020603050405020304" pitchFamily="18" charset="0"/>
              <a:ea typeface="Times New Roman" panose="02020603050405020304" pitchFamily="18" charset="0"/>
            </a:endParaRPr>
          </a:p>
          <a:p>
            <a:pPr hangingPunct="0">
              <a:spcAft>
                <a:spcPts val="0"/>
              </a:spcAft>
              <a:tabLst>
                <a:tab pos="6301105" algn="l"/>
              </a:tabLst>
            </a:pPr>
            <a:r>
              <a:rPr lang="kk-KZ" b="1" kern="150" dirty="0" smtClean="0">
                <a:solidFill>
                  <a:srgbClr val="002060"/>
                </a:solidFill>
                <a:latin typeface="Times New Roman" panose="02020603050405020304" pitchFamily="18" charset="0"/>
                <a:ea typeface="Times New Roman" panose="02020603050405020304" pitchFamily="18" charset="0"/>
              </a:rPr>
              <a:t>2020 </a:t>
            </a:r>
            <a:r>
              <a:rPr lang="kk-KZ" b="1" kern="150" dirty="0">
                <a:solidFill>
                  <a:srgbClr val="002060"/>
                </a:solidFill>
                <a:latin typeface="Times New Roman" panose="02020603050405020304" pitchFamily="18" charset="0"/>
                <a:ea typeface="Times New Roman" panose="02020603050405020304" pitchFamily="18" charset="0"/>
              </a:rPr>
              <a:t>жылғы «30» сәуірдегі</a:t>
            </a:r>
            <a:endParaRPr lang="en-US" sz="1100" b="1" kern="150" dirty="0">
              <a:solidFill>
                <a:srgbClr val="002060"/>
              </a:solidFill>
              <a:latin typeface="Times New Roman" panose="02020603050405020304" pitchFamily="18" charset="0"/>
              <a:ea typeface="Times New Roman" panose="02020603050405020304" pitchFamily="18" charset="0"/>
            </a:endParaRPr>
          </a:p>
          <a:p>
            <a:pPr hangingPunct="0">
              <a:spcAft>
                <a:spcPts val="0"/>
              </a:spcAft>
              <a:tabLst>
                <a:tab pos="6301105" algn="l"/>
              </a:tabLst>
            </a:pPr>
            <a:r>
              <a:rPr lang="kk-KZ" b="1" kern="150" dirty="0" smtClean="0">
                <a:solidFill>
                  <a:srgbClr val="002060"/>
                </a:solidFill>
                <a:latin typeface="Times New Roman" panose="02020603050405020304" pitchFamily="18" charset="0"/>
                <a:ea typeface="Times New Roman" panose="02020603050405020304" pitchFamily="18" charset="0"/>
              </a:rPr>
              <a:t>№ </a:t>
            </a:r>
            <a:r>
              <a:rPr lang="kk-KZ" b="1" kern="150" dirty="0">
                <a:solidFill>
                  <a:srgbClr val="002060"/>
                </a:solidFill>
                <a:latin typeface="Times New Roman" panose="02020603050405020304" pitchFamily="18" charset="0"/>
                <a:ea typeface="Times New Roman" panose="02020603050405020304" pitchFamily="18" charset="0"/>
              </a:rPr>
              <a:t>168 бұйрығына</a:t>
            </a:r>
            <a:endParaRPr lang="en-US" sz="1100" b="1" kern="150" dirty="0">
              <a:solidFill>
                <a:srgbClr val="002060"/>
              </a:solidFill>
              <a:latin typeface="Times New Roman" panose="02020603050405020304" pitchFamily="18" charset="0"/>
              <a:ea typeface="Times New Roman" panose="02020603050405020304" pitchFamily="18" charset="0"/>
            </a:endParaRPr>
          </a:p>
          <a:p>
            <a:pPr>
              <a:lnSpc>
                <a:spcPct val="107000"/>
              </a:lnSpc>
              <a:spcAft>
                <a:spcPts val="800"/>
              </a:spcAft>
            </a:pPr>
            <a:r>
              <a:rPr lang="kk-KZ"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қосымша</a:t>
            </a:r>
            <a:endParaRPr lang="en-US" sz="14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hangingPunct="0">
              <a:spcAft>
                <a:spcPts val="0"/>
              </a:spcAft>
            </a:pPr>
            <a:r>
              <a:rPr lang="kk-KZ" b="1" kern="150" dirty="0">
                <a:solidFill>
                  <a:srgbClr val="002060"/>
                </a:solidFill>
                <a:latin typeface="Times New Roman" panose="02020603050405020304" pitchFamily="18" charset="0"/>
                <a:ea typeface="Times New Roman" panose="02020603050405020304" pitchFamily="18" charset="0"/>
              </a:rPr>
              <a:t>                                                         </a:t>
            </a:r>
            <a:endParaRPr lang="en-US" sz="1100" b="1" kern="150" dirty="0">
              <a:solidFill>
                <a:srgbClr val="002060"/>
              </a:solidFill>
              <a:latin typeface="Times New Roman" panose="02020603050405020304" pitchFamily="18" charset="0"/>
              <a:ea typeface="Times New Roman" panose="02020603050405020304" pitchFamily="18" charset="0"/>
            </a:endParaRPr>
          </a:p>
          <a:p>
            <a:pPr hangingPunct="0">
              <a:spcAft>
                <a:spcPts val="0"/>
              </a:spcAft>
            </a:pPr>
            <a:r>
              <a:rPr lang="kk-KZ" b="1" kern="150" dirty="0" smtClean="0">
                <a:solidFill>
                  <a:srgbClr val="002060"/>
                </a:solidFill>
                <a:latin typeface="Times New Roman" panose="02020603050405020304" pitchFamily="18" charset="0"/>
                <a:ea typeface="Times New Roman" panose="02020603050405020304" pitchFamily="18" charset="0"/>
              </a:rPr>
              <a:t>Қазақстан </a:t>
            </a:r>
            <a:r>
              <a:rPr lang="kk-KZ" b="1" kern="150" dirty="0">
                <a:solidFill>
                  <a:srgbClr val="002060"/>
                </a:solidFill>
                <a:latin typeface="Times New Roman" panose="02020603050405020304" pitchFamily="18" charset="0"/>
                <a:ea typeface="Times New Roman" panose="02020603050405020304" pitchFamily="18" charset="0"/>
              </a:rPr>
              <a:t>Республикасы</a:t>
            </a:r>
            <a:endParaRPr lang="en-US" sz="1100" b="1" kern="150" dirty="0">
              <a:solidFill>
                <a:srgbClr val="002060"/>
              </a:solidFill>
              <a:latin typeface="Times New Roman" panose="02020603050405020304" pitchFamily="18" charset="0"/>
              <a:ea typeface="Times New Roman" panose="02020603050405020304" pitchFamily="18" charset="0"/>
            </a:endParaRPr>
          </a:p>
          <a:p>
            <a:pPr hangingPunct="0">
              <a:spcAft>
                <a:spcPts val="0"/>
              </a:spcAft>
            </a:pPr>
            <a:r>
              <a:rPr lang="kk-KZ" b="1" kern="150" dirty="0" smtClean="0">
                <a:solidFill>
                  <a:srgbClr val="002060"/>
                </a:solidFill>
                <a:latin typeface="Times New Roman" panose="02020603050405020304" pitchFamily="18" charset="0"/>
                <a:ea typeface="Times New Roman" panose="02020603050405020304" pitchFamily="18" charset="0"/>
              </a:rPr>
              <a:t>Білім </a:t>
            </a:r>
            <a:r>
              <a:rPr lang="kk-KZ" b="1" kern="150" dirty="0">
                <a:solidFill>
                  <a:srgbClr val="002060"/>
                </a:solidFill>
                <a:latin typeface="Times New Roman" panose="02020603050405020304" pitchFamily="18" charset="0"/>
                <a:ea typeface="Times New Roman" panose="02020603050405020304" pitchFamily="18" charset="0"/>
              </a:rPr>
              <a:t>және ғылым министрінің</a:t>
            </a:r>
            <a:endParaRPr lang="en-US" sz="1100" b="1" kern="150" dirty="0">
              <a:solidFill>
                <a:srgbClr val="002060"/>
              </a:solidFill>
              <a:latin typeface="Times New Roman" panose="02020603050405020304" pitchFamily="18" charset="0"/>
              <a:ea typeface="Times New Roman" panose="02020603050405020304" pitchFamily="18" charset="0"/>
            </a:endParaRPr>
          </a:p>
          <a:p>
            <a:pPr>
              <a:lnSpc>
                <a:spcPct val="107000"/>
              </a:lnSpc>
              <a:spcAft>
                <a:spcPts val="0"/>
              </a:spcAft>
            </a:pPr>
            <a:r>
              <a:rPr lang="kk-KZ"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2020 </a:t>
            </a:r>
            <a:r>
              <a:rPr lang="kk-KZ"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жылғы  «8» сәуірдегі</a:t>
            </a:r>
            <a:br>
              <a:rPr lang="kk-KZ"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kk-KZ"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kk-KZ"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135 бұйрығына 2-қосымша</a:t>
            </a:r>
            <a:endParaRPr lang="en-US" b="1"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92024" y="189331"/>
            <a:ext cx="6934200" cy="954107"/>
          </a:xfrm>
          <a:prstGeom prst="rect">
            <a:avLst/>
          </a:prstGeom>
        </p:spPr>
        <p:txBody>
          <a:bodyPr wrap="square">
            <a:spAutoFit/>
          </a:bodyPr>
          <a:lstStyle/>
          <a:p>
            <a:pPr algn="ctr"/>
            <a:r>
              <a:rPr lang="kk-KZ" sz="2800" b="1" dirty="0" smtClean="0">
                <a:solidFill>
                  <a:srgbClr val="FF0000"/>
                </a:solidFill>
                <a:latin typeface="Times New Roman" pitchFamily="18" charset="0"/>
                <a:cs typeface="Times New Roman" pitchFamily="18" charset="0"/>
              </a:rPr>
              <a:t>БЖБ және ТЖБ дайындауда оқу тапсырмаларының сипаты  </a:t>
            </a:r>
            <a:endParaRPr lang="ru-RU" sz="2800" b="1" dirty="0">
              <a:solidFill>
                <a:srgbClr val="FF0000"/>
              </a:solidFill>
              <a:latin typeface="Times New Roman" pitchFamily="18" charset="0"/>
              <a:cs typeface="Times New Roman" pitchFamily="18" charset="0"/>
            </a:endParaRPr>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511" t="15279" r="48735" b="17325"/>
          <a:stretch/>
        </p:blipFill>
        <p:spPr bwMode="auto">
          <a:xfrm>
            <a:off x="885724" y="1411619"/>
            <a:ext cx="38010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447800" y="1295400"/>
            <a:ext cx="7696200" cy="5139869"/>
          </a:xfrm>
          <a:prstGeom prst="rect">
            <a:avLst/>
          </a:prstGeom>
        </p:spPr>
        <p:txBody>
          <a:bodyPr wrap="square">
            <a:spAutoFit/>
          </a:bodyPr>
          <a:lstStyle/>
          <a:p>
            <a:r>
              <a:rPr lang="kk-KZ" sz="2200" b="1" dirty="0" smtClean="0">
                <a:solidFill>
                  <a:schemeClr val="accent1">
                    <a:lumMod val="50000"/>
                  </a:schemeClr>
                </a:solidFill>
                <a:latin typeface="Times New Roman" pitchFamily="18" charset="0"/>
                <a:cs typeface="Times New Roman" pitchFamily="18" charset="0"/>
              </a:rPr>
              <a:t>шығармашылық сипаттағы тапсырмалар түрінде – практикалық тапсырмалар, зерттеушілік жұмыстар, жобалар, эссе, т.</a:t>
            </a:r>
          </a:p>
          <a:p>
            <a:endParaRPr lang="kk-KZ" sz="2200" b="1" dirty="0" smtClean="0">
              <a:solidFill>
                <a:schemeClr val="accent1">
                  <a:lumMod val="50000"/>
                </a:schemeClr>
              </a:solidFill>
              <a:latin typeface="Times New Roman" pitchFamily="18" charset="0"/>
              <a:cs typeface="Times New Roman" pitchFamily="18" charset="0"/>
            </a:endParaRPr>
          </a:p>
          <a:p>
            <a:r>
              <a:rPr lang="kk-KZ" sz="2200" b="1" dirty="0" smtClean="0">
                <a:solidFill>
                  <a:schemeClr val="accent1">
                    <a:lumMod val="50000"/>
                  </a:schemeClr>
                </a:solidFill>
                <a:latin typeface="Times New Roman" pitchFamily="18" charset="0"/>
                <a:cs typeface="Times New Roman" pitchFamily="18" charset="0"/>
              </a:rPr>
              <a:t>1 дұрыс жауапты тест тапсырмалары (үштен артық емес) </a:t>
            </a:r>
          </a:p>
          <a:p>
            <a:endParaRPr lang="kk-KZ" sz="2200" b="1" dirty="0" smtClean="0">
              <a:solidFill>
                <a:schemeClr val="accent1">
                  <a:lumMod val="50000"/>
                </a:schemeClr>
              </a:solidFill>
              <a:latin typeface="Times New Roman" pitchFamily="18" charset="0"/>
              <a:cs typeface="Times New Roman" pitchFamily="18" charset="0"/>
            </a:endParaRPr>
          </a:p>
          <a:p>
            <a:r>
              <a:rPr lang="kk-KZ" sz="2200" b="1" dirty="0" smtClean="0">
                <a:solidFill>
                  <a:schemeClr val="accent1">
                    <a:lumMod val="50000"/>
                  </a:schemeClr>
                </a:solidFill>
                <a:latin typeface="Times New Roman" pitchFamily="18" charset="0"/>
                <a:cs typeface="Times New Roman" pitchFamily="18" charset="0"/>
              </a:rPr>
              <a:t>бірнеше дұрыс жауапты тест тапсырмалары (үштен артық емес) </a:t>
            </a:r>
          </a:p>
          <a:p>
            <a:endParaRPr lang="kk-KZ" sz="2200" b="1" dirty="0" smtClean="0">
              <a:solidFill>
                <a:schemeClr val="accent1">
                  <a:lumMod val="50000"/>
                </a:schemeClr>
              </a:solidFill>
              <a:latin typeface="Times New Roman" pitchFamily="18" charset="0"/>
              <a:cs typeface="Times New Roman" pitchFamily="18" charset="0"/>
            </a:endParaRPr>
          </a:p>
          <a:p>
            <a:r>
              <a:rPr lang="kk-KZ" sz="2200" b="1" dirty="0" smtClean="0">
                <a:solidFill>
                  <a:schemeClr val="accent1">
                    <a:lumMod val="50000"/>
                  </a:schemeClr>
                </a:solidFill>
                <a:latin typeface="Times New Roman" pitchFamily="18" charset="0"/>
                <a:cs typeface="Times New Roman" pitchFamily="18" charset="0"/>
              </a:rPr>
              <a:t>сәйкестендіру тапсырмалары (үштен артық емес) </a:t>
            </a:r>
          </a:p>
          <a:p>
            <a:endParaRPr lang="kk-KZ" sz="2200" b="1" dirty="0" smtClean="0">
              <a:solidFill>
                <a:schemeClr val="accent1">
                  <a:lumMod val="50000"/>
                </a:schemeClr>
              </a:solidFill>
              <a:latin typeface="Times New Roman" pitchFamily="18" charset="0"/>
              <a:cs typeface="Times New Roman" pitchFamily="18" charset="0"/>
            </a:endParaRPr>
          </a:p>
          <a:p>
            <a:r>
              <a:rPr lang="kk-KZ" sz="2200" b="1" dirty="0" smtClean="0">
                <a:solidFill>
                  <a:schemeClr val="accent1">
                    <a:lumMod val="50000"/>
                  </a:schemeClr>
                </a:solidFill>
                <a:latin typeface="Times New Roman" pitchFamily="18" charset="0"/>
                <a:cs typeface="Times New Roman" pitchFamily="18" charset="0"/>
              </a:rPr>
              <a:t>қысқа жауапты қажет ететін ашық типті сұрақтар</a:t>
            </a:r>
          </a:p>
          <a:p>
            <a:endParaRPr lang="kk-KZ" sz="2200" b="1" dirty="0" smtClean="0">
              <a:solidFill>
                <a:schemeClr val="accent1">
                  <a:lumMod val="50000"/>
                </a:schemeClr>
              </a:solidFill>
              <a:latin typeface="Times New Roman" pitchFamily="18" charset="0"/>
              <a:cs typeface="Times New Roman" pitchFamily="18" charset="0"/>
            </a:endParaRPr>
          </a:p>
          <a:p>
            <a:r>
              <a:rPr lang="kk-KZ" sz="2200" b="1" dirty="0" smtClean="0">
                <a:solidFill>
                  <a:schemeClr val="accent1">
                    <a:lumMod val="50000"/>
                  </a:schemeClr>
                </a:solidFill>
                <a:latin typeface="Times New Roman" pitchFamily="18" charset="0"/>
                <a:cs typeface="Times New Roman" pitchFamily="18" charset="0"/>
              </a:rPr>
              <a:t>толық жауапты қажет ететін ашық типті сұрақтар </a:t>
            </a:r>
          </a:p>
          <a:p>
            <a:pPr>
              <a:buFont typeface="Wingdings" pitchFamily="2" charset="2"/>
              <a:buChar char="q"/>
            </a:pPr>
            <a:endParaRPr lang="ru-RU" sz="2000" b="1" dirty="0">
              <a:solidFill>
                <a:schemeClr val="accent1">
                  <a:lumMod val="75000"/>
                </a:schemeClr>
              </a:solidFill>
              <a:latin typeface="Times New Roman" pitchFamily="18" charset="0"/>
              <a:cs typeface="Times New Roman" pitchFamily="18" charset="0"/>
            </a:endParaRPr>
          </a:p>
        </p:txBody>
      </p:sp>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511" t="15279" r="48735" b="17325"/>
          <a:stretch/>
        </p:blipFill>
        <p:spPr bwMode="auto">
          <a:xfrm>
            <a:off x="885724" y="2638780"/>
            <a:ext cx="44339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511" t="15279" r="48735" b="17325"/>
          <a:stretch/>
        </p:blipFill>
        <p:spPr bwMode="auto">
          <a:xfrm>
            <a:off x="900434" y="3354500"/>
            <a:ext cx="456380" cy="39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511" t="15279" r="48735" b="17325"/>
          <a:stretch/>
        </p:blipFill>
        <p:spPr bwMode="auto">
          <a:xfrm>
            <a:off x="996166" y="4311730"/>
            <a:ext cx="38010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511" t="15279" r="48735" b="17325"/>
          <a:stretch/>
        </p:blipFill>
        <p:spPr bwMode="auto">
          <a:xfrm>
            <a:off x="991497" y="4991319"/>
            <a:ext cx="38010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511" t="15279" r="48735" b="17325"/>
          <a:stretch/>
        </p:blipFill>
        <p:spPr bwMode="auto">
          <a:xfrm>
            <a:off x="991497" y="5715000"/>
            <a:ext cx="38010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кругленный прямоугольник 11"/>
          <p:cNvSpPr/>
          <p:nvPr/>
        </p:nvSpPr>
        <p:spPr>
          <a:xfrm>
            <a:off x="6324600" y="1905000"/>
            <a:ext cx="2590800" cy="4267199"/>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ru-RU" b="1" dirty="0" smtClean="0">
                <a:solidFill>
                  <a:srgbClr val="002060"/>
                </a:solidFill>
                <a:latin typeface="Times New Roman" pitchFamily="18" charset="0"/>
                <a:cs typeface="Times New Roman" pitchFamily="18" charset="0"/>
              </a:rPr>
              <a:t>БЖБ </a:t>
            </a:r>
            <a:r>
              <a:rPr lang="ru-RU" b="1" dirty="0" err="1" smtClean="0">
                <a:solidFill>
                  <a:srgbClr val="002060"/>
                </a:solidFill>
                <a:latin typeface="Times New Roman" pitchFamily="18" charset="0"/>
                <a:cs typeface="Times New Roman" pitchFamily="18" charset="0"/>
              </a:rPr>
              <a:t>үшін</a:t>
            </a:r>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максималды</a:t>
            </a:r>
            <a:r>
              <a:rPr lang="ru-RU" b="1" dirty="0" smtClean="0">
                <a:solidFill>
                  <a:srgbClr val="002060"/>
                </a:solidFill>
                <a:latin typeface="Times New Roman" pitchFamily="18" charset="0"/>
                <a:cs typeface="Times New Roman" pitchFamily="18" charset="0"/>
              </a:rPr>
              <a:t> балл </a:t>
            </a:r>
          </a:p>
          <a:p>
            <a:pPr algn="ctr"/>
            <a:r>
              <a:rPr lang="ru-RU" b="1" dirty="0" smtClean="0">
                <a:solidFill>
                  <a:srgbClr val="002060"/>
                </a:solidFill>
                <a:latin typeface="Times New Roman" pitchFamily="18" charset="0"/>
                <a:cs typeface="Times New Roman" pitchFamily="18" charset="0"/>
              </a:rPr>
              <a:t>1-4 </a:t>
            </a:r>
            <a:r>
              <a:rPr lang="ru-RU" b="1" dirty="0" err="1" smtClean="0">
                <a:solidFill>
                  <a:srgbClr val="002060"/>
                </a:solidFill>
                <a:latin typeface="Times New Roman" pitchFamily="18" charset="0"/>
                <a:cs typeface="Times New Roman" pitchFamily="18" charset="0"/>
              </a:rPr>
              <a:t>сыныптарда</a:t>
            </a:r>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кемінде</a:t>
            </a:r>
            <a:r>
              <a:rPr lang="ru-RU" b="1" dirty="0" smtClean="0">
                <a:solidFill>
                  <a:srgbClr val="002060"/>
                </a:solidFill>
                <a:latin typeface="Times New Roman" pitchFamily="18" charset="0"/>
                <a:cs typeface="Times New Roman" pitchFamily="18" charset="0"/>
              </a:rPr>
              <a:t> </a:t>
            </a:r>
            <a:r>
              <a:rPr lang="ru-RU" b="1" dirty="0" smtClean="0">
                <a:solidFill>
                  <a:srgbClr val="FF0000"/>
                </a:solidFill>
                <a:latin typeface="Times New Roman" pitchFamily="18" charset="0"/>
                <a:cs typeface="Times New Roman" pitchFamily="18" charset="0"/>
              </a:rPr>
              <a:t>7 </a:t>
            </a:r>
            <a:r>
              <a:rPr lang="ru-RU" b="1" dirty="0" err="1" smtClean="0">
                <a:solidFill>
                  <a:srgbClr val="FF0000"/>
                </a:solidFill>
                <a:latin typeface="Times New Roman" pitchFamily="18" charset="0"/>
                <a:cs typeface="Times New Roman" pitchFamily="18" charset="0"/>
              </a:rPr>
              <a:t>және</a:t>
            </a:r>
            <a:r>
              <a:rPr lang="ru-RU" b="1" dirty="0" smtClean="0">
                <a:solidFill>
                  <a:srgbClr val="FF0000"/>
                </a:solidFill>
                <a:latin typeface="Times New Roman" pitchFamily="18" charset="0"/>
                <a:cs typeface="Times New Roman" pitchFamily="18" charset="0"/>
              </a:rPr>
              <a:t> 15 </a:t>
            </a:r>
            <a:r>
              <a:rPr lang="ru-RU" b="1" dirty="0" err="1" smtClean="0">
                <a:solidFill>
                  <a:srgbClr val="FF0000"/>
                </a:solidFill>
                <a:latin typeface="Times New Roman" pitchFamily="18" charset="0"/>
                <a:cs typeface="Times New Roman" pitchFamily="18" charset="0"/>
              </a:rPr>
              <a:t>балдан</a:t>
            </a:r>
            <a:r>
              <a:rPr lang="ru-RU" b="1" dirty="0" smtClean="0">
                <a:solidFill>
                  <a:srgbClr val="FF0000"/>
                </a:solidFill>
                <a:latin typeface="Times New Roman" pitchFamily="18" charset="0"/>
                <a:cs typeface="Times New Roman" pitchFamily="18" charset="0"/>
              </a:rPr>
              <a:t> </a:t>
            </a:r>
            <a:r>
              <a:rPr lang="ru-RU" b="1" dirty="0" err="1" smtClean="0">
                <a:solidFill>
                  <a:srgbClr val="FF0000"/>
                </a:solidFill>
                <a:latin typeface="Times New Roman" pitchFamily="18" charset="0"/>
                <a:cs typeface="Times New Roman" pitchFamily="18" charset="0"/>
              </a:rPr>
              <a:t>артық</a:t>
            </a:r>
            <a:r>
              <a:rPr lang="ru-RU" b="1" dirty="0" smtClean="0">
                <a:solidFill>
                  <a:srgbClr val="FF0000"/>
                </a:solidFill>
                <a:latin typeface="Times New Roman" pitchFamily="18" charset="0"/>
                <a:cs typeface="Times New Roman" pitchFamily="18" charset="0"/>
              </a:rPr>
              <a:t> </a:t>
            </a:r>
            <a:r>
              <a:rPr lang="ru-RU" b="1" dirty="0" err="1" smtClean="0">
                <a:solidFill>
                  <a:srgbClr val="FF0000"/>
                </a:solidFill>
                <a:latin typeface="Times New Roman" pitchFamily="18" charset="0"/>
                <a:cs typeface="Times New Roman" pitchFamily="18" charset="0"/>
              </a:rPr>
              <a:t>емес</a:t>
            </a:r>
            <a:r>
              <a:rPr lang="ru-RU" b="1" dirty="0" smtClean="0">
                <a:solidFill>
                  <a:srgbClr val="002060"/>
                </a:solidFill>
                <a:latin typeface="Times New Roman" pitchFamily="18" charset="0"/>
                <a:cs typeface="Times New Roman" pitchFamily="18" charset="0"/>
              </a:rPr>
              <a:t>, 5-11 (12) </a:t>
            </a:r>
            <a:r>
              <a:rPr lang="ru-RU" b="1" dirty="0" err="1" smtClean="0">
                <a:solidFill>
                  <a:srgbClr val="002060"/>
                </a:solidFill>
                <a:latin typeface="Times New Roman" pitchFamily="18" charset="0"/>
                <a:cs typeface="Times New Roman" pitchFamily="18" charset="0"/>
              </a:rPr>
              <a:t>сыныптарда</a:t>
            </a:r>
            <a:r>
              <a:rPr lang="ru-RU" b="1" dirty="0" smtClean="0">
                <a:solidFill>
                  <a:srgbClr val="002060"/>
                </a:solidFill>
                <a:latin typeface="Times New Roman" pitchFamily="18" charset="0"/>
                <a:cs typeface="Times New Roman" pitchFamily="18" charset="0"/>
              </a:rPr>
              <a:t> </a:t>
            </a:r>
            <a:r>
              <a:rPr lang="ru-RU" b="1" dirty="0" err="1" smtClean="0">
                <a:solidFill>
                  <a:srgbClr val="FF0000"/>
                </a:solidFill>
                <a:latin typeface="Times New Roman" pitchFamily="18" charset="0"/>
                <a:cs typeface="Times New Roman" pitchFamily="18" charset="0"/>
              </a:rPr>
              <a:t>кемінде</a:t>
            </a:r>
            <a:r>
              <a:rPr lang="ru-RU" b="1" dirty="0" smtClean="0">
                <a:solidFill>
                  <a:srgbClr val="FF0000"/>
                </a:solidFill>
                <a:latin typeface="Times New Roman" pitchFamily="18" charset="0"/>
                <a:cs typeface="Times New Roman" pitchFamily="18" charset="0"/>
              </a:rPr>
              <a:t> 7 </a:t>
            </a:r>
            <a:r>
              <a:rPr lang="ru-RU" b="1" dirty="0" err="1" smtClean="0">
                <a:solidFill>
                  <a:srgbClr val="FF0000"/>
                </a:solidFill>
                <a:latin typeface="Times New Roman" pitchFamily="18" charset="0"/>
                <a:cs typeface="Times New Roman" pitchFamily="18" charset="0"/>
              </a:rPr>
              <a:t>және</a:t>
            </a:r>
            <a:r>
              <a:rPr lang="ru-RU" b="1" dirty="0" smtClean="0">
                <a:solidFill>
                  <a:srgbClr val="FF0000"/>
                </a:solidFill>
                <a:latin typeface="Times New Roman" pitchFamily="18" charset="0"/>
                <a:cs typeface="Times New Roman" pitchFamily="18" charset="0"/>
              </a:rPr>
              <a:t> 20 </a:t>
            </a:r>
            <a:r>
              <a:rPr lang="ru-RU" b="1" dirty="0" err="1" smtClean="0">
                <a:solidFill>
                  <a:srgbClr val="FF0000"/>
                </a:solidFill>
                <a:latin typeface="Times New Roman" pitchFamily="18" charset="0"/>
                <a:cs typeface="Times New Roman" pitchFamily="18" charset="0"/>
              </a:rPr>
              <a:t>балдан</a:t>
            </a:r>
            <a:r>
              <a:rPr lang="ru-RU" b="1" dirty="0" smtClean="0">
                <a:solidFill>
                  <a:srgbClr val="FF0000"/>
                </a:solidFill>
                <a:latin typeface="Times New Roman" pitchFamily="18" charset="0"/>
                <a:cs typeface="Times New Roman" pitchFamily="18" charset="0"/>
              </a:rPr>
              <a:t> </a:t>
            </a:r>
            <a:r>
              <a:rPr lang="ru-RU" b="1" dirty="0" err="1" smtClean="0">
                <a:solidFill>
                  <a:srgbClr val="FF0000"/>
                </a:solidFill>
                <a:latin typeface="Times New Roman" pitchFamily="18" charset="0"/>
                <a:cs typeface="Times New Roman" pitchFamily="18" charset="0"/>
              </a:rPr>
              <a:t>артық</a:t>
            </a:r>
            <a:r>
              <a:rPr lang="ru-RU" b="1" dirty="0" smtClean="0">
                <a:solidFill>
                  <a:srgbClr val="FF0000"/>
                </a:solidFill>
                <a:latin typeface="Times New Roman" pitchFamily="18" charset="0"/>
                <a:cs typeface="Times New Roman" pitchFamily="18" charset="0"/>
              </a:rPr>
              <a:t> </a:t>
            </a:r>
            <a:r>
              <a:rPr lang="ru-RU" b="1" dirty="0" err="1" smtClean="0">
                <a:solidFill>
                  <a:srgbClr val="FF0000"/>
                </a:solidFill>
                <a:latin typeface="Times New Roman" pitchFamily="18" charset="0"/>
                <a:cs typeface="Times New Roman" pitchFamily="18" charset="0"/>
              </a:rPr>
              <a:t>емес</a:t>
            </a:r>
            <a:r>
              <a:rPr lang="ru-RU" b="1" dirty="0" smtClean="0">
                <a:solidFill>
                  <a:srgbClr val="FF000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болуы</a:t>
            </a:r>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керек</a:t>
            </a:r>
            <a:r>
              <a:rPr lang="ru-RU" b="1" dirty="0" smtClean="0">
                <a:solidFill>
                  <a:srgbClr val="002060"/>
                </a:solidFill>
                <a:latin typeface="Times New Roman" pitchFamily="18" charset="0"/>
                <a:cs typeface="Times New Roman" pitchFamily="18" charset="0"/>
              </a:rPr>
              <a:t>. </a:t>
            </a:r>
          </a:p>
        </p:txBody>
      </p:sp>
      <p:sp>
        <p:nvSpPr>
          <p:cNvPr id="10" name="Скругленный прямоугольник 9"/>
          <p:cNvSpPr/>
          <p:nvPr/>
        </p:nvSpPr>
        <p:spPr>
          <a:xfrm>
            <a:off x="3505200" y="1905000"/>
            <a:ext cx="2667000" cy="4267200"/>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err="1" smtClean="0">
                <a:solidFill>
                  <a:srgbClr val="002060"/>
                </a:solidFill>
                <a:latin typeface="Times New Roman" pitchFamily="18" charset="0"/>
                <a:cs typeface="Times New Roman" pitchFamily="18" charset="0"/>
              </a:rPr>
              <a:t>Қалыптастырушы және жиынтық бағалау тапсырмаларын</a:t>
            </a:r>
            <a:r>
              <a:rPr lang="ru-RU" sz="2000" b="1" dirty="0" smtClean="0">
                <a:solidFill>
                  <a:srgbClr val="002060"/>
                </a:solidFill>
                <a:latin typeface="Times New Roman" pitchFamily="18" charset="0"/>
                <a:cs typeface="Times New Roman" pitchFamily="18" charset="0"/>
              </a:rPr>
              <a:t> </a:t>
            </a:r>
            <a:r>
              <a:rPr lang="ru-RU" sz="2000" b="1" dirty="0" smtClean="0">
                <a:solidFill>
                  <a:srgbClr val="FF0000"/>
                </a:solidFill>
                <a:latin typeface="Times New Roman" pitchFamily="18" charset="0"/>
                <a:cs typeface="Times New Roman" pitchFamily="18" charset="0"/>
              </a:rPr>
              <a:t>педагог </a:t>
            </a:r>
            <a:r>
              <a:rPr lang="ru-RU" sz="2000" b="1" dirty="0" err="1" smtClean="0">
                <a:solidFill>
                  <a:srgbClr val="FF0000"/>
                </a:solidFill>
                <a:latin typeface="Times New Roman" pitchFamily="18" charset="0"/>
                <a:cs typeface="Times New Roman" pitchFamily="18" charset="0"/>
              </a:rPr>
              <a:t>өзі дайындайды</a:t>
            </a:r>
            <a:r>
              <a:rPr lang="ru-RU" sz="2000" b="1" dirty="0" smtClean="0">
                <a:solidFill>
                  <a:srgbClr val="FF0000"/>
                </a:solidFill>
                <a:latin typeface="Times New Roman" pitchFamily="18" charset="0"/>
                <a:cs typeface="Times New Roman" pitchFamily="18" charset="0"/>
              </a:rPr>
              <a:t>.</a:t>
            </a:r>
            <a:endParaRPr lang="kk-KZ" sz="2000" b="1" dirty="0">
              <a:solidFill>
                <a:srgbClr val="FF0000"/>
              </a:solidFill>
              <a:latin typeface="Times New Roman" pitchFamily="18" charset="0"/>
              <a:cs typeface="Times New Roman" pitchFamily="18" charset="0"/>
            </a:endParaRPr>
          </a:p>
        </p:txBody>
      </p:sp>
      <p:sp>
        <p:nvSpPr>
          <p:cNvPr id="2" name="Заголовок 1"/>
          <p:cNvSpPr>
            <a:spLocks noGrp="1"/>
          </p:cNvSpPr>
          <p:nvPr>
            <p:ph type="title"/>
          </p:nvPr>
        </p:nvSpPr>
        <p:spPr>
          <a:xfrm>
            <a:off x="2604296" y="152401"/>
            <a:ext cx="6160269" cy="471225"/>
          </a:xfrm>
        </p:spPr>
        <p:txBody>
          <a:bodyPr>
            <a:normAutofit fontScale="90000"/>
          </a:bodyPr>
          <a:lstStyle/>
          <a:p>
            <a:pPr algn="ctr"/>
            <a:r>
              <a:rPr lang="kk-KZ" sz="3600" dirty="0">
                <a:solidFill>
                  <a:srgbClr val="002060"/>
                </a:solidFill>
                <a:latin typeface="Arial Narrow" panose="020B0606020202030204" pitchFamily="34" charset="0"/>
              </a:rPr>
              <a:t/>
            </a:r>
            <a:br>
              <a:rPr lang="kk-KZ" sz="3600" dirty="0">
                <a:solidFill>
                  <a:srgbClr val="002060"/>
                </a:solidFill>
                <a:latin typeface="Arial Narrow" panose="020B0606020202030204" pitchFamily="34" charset="0"/>
              </a:rPr>
            </a:br>
            <a:r>
              <a:rPr lang="kk-KZ" sz="3600" b="1" dirty="0" smtClean="0">
                <a:solidFill>
                  <a:srgbClr val="002060"/>
                </a:solidFill>
                <a:latin typeface="Times New Roman" pitchFamily="18" charset="0"/>
                <a:cs typeface="Times New Roman" pitchFamily="18" charset="0"/>
              </a:rPr>
              <a:t>БЖБ және ТЖБ ұйымдастыру </a:t>
            </a:r>
            <a:endParaRPr lang="ru-RU" sz="3600" dirty="0">
              <a:solidFill>
                <a:srgbClr val="002060"/>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533400" y="1926202"/>
            <a:ext cx="2862036" cy="4245997"/>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buFont typeface="Wingdings" pitchFamily="2" charset="2"/>
              <a:buChar char="Ø"/>
            </a:pPr>
            <a:r>
              <a:rPr lang="kk-KZ" dirty="0" smtClean="0">
                <a:latin typeface="Times New Roman" panose="02020603050405020304" pitchFamily="18" charset="0"/>
                <a:cs typeface="Times New Roman" panose="02020603050405020304" pitchFamily="18" charset="0"/>
              </a:rPr>
              <a:t> </a:t>
            </a:r>
            <a:r>
              <a:rPr lang="kk-KZ" b="1" dirty="0" smtClean="0">
                <a:solidFill>
                  <a:srgbClr val="002060"/>
                </a:solidFill>
                <a:latin typeface="Times New Roman" panose="02020603050405020304" pitchFamily="18" charset="0"/>
                <a:cs typeface="Times New Roman" panose="02020603050405020304" pitchFamily="18" charset="0"/>
              </a:rPr>
              <a:t>Білім беру ұйымдарында өткізілу күні, уақыты және пәні нақты көрсетіле отырып,  БЖБ, ТЖБ тапсырудың икемді кестесі жасалады.</a:t>
            </a:r>
          </a:p>
          <a:p>
            <a:endParaRPr lang="kk-KZ" b="1" dirty="0" smtClean="0">
              <a:solidFill>
                <a:srgbClr val="002060"/>
              </a:solidFill>
              <a:latin typeface="Times New Roman" panose="02020603050405020304" pitchFamily="18" charset="0"/>
              <a:cs typeface="Times New Roman" panose="02020603050405020304" pitchFamily="18" charset="0"/>
            </a:endParaRPr>
          </a:p>
          <a:p>
            <a:pPr algn="ctr">
              <a:buFont typeface="Wingdings" pitchFamily="2" charset="2"/>
              <a:buChar char="Ø"/>
            </a:pPr>
            <a:r>
              <a:rPr lang="kk-KZ" b="1" dirty="0" smtClean="0">
                <a:solidFill>
                  <a:srgbClr val="002060"/>
                </a:solidFill>
                <a:latin typeface="Times New Roman" panose="02020603050405020304" pitchFamily="18" charset="0"/>
                <a:cs typeface="Times New Roman" panose="02020603050405020304" pitchFamily="18" charset="0"/>
              </a:rPr>
              <a:t>  Бір күнде өткізілетін БЖБ  немесе </a:t>
            </a:r>
            <a:r>
              <a:rPr lang="kk-KZ" b="1" dirty="0" smtClean="0">
                <a:solidFill>
                  <a:srgbClr val="FF0000"/>
                </a:solidFill>
                <a:latin typeface="Times New Roman" panose="02020603050405020304" pitchFamily="18" charset="0"/>
                <a:cs typeface="Times New Roman" panose="02020603050405020304" pitchFamily="18" charset="0"/>
              </a:rPr>
              <a:t>ТЖБ саны үштен аспау керек</a:t>
            </a:r>
          </a:p>
        </p:txBody>
      </p:sp>
      <p:pic>
        <p:nvPicPr>
          <p:cNvPr id="2050" name="Picture 2" descr="https://cdn.pixabay.com/photo/2013/04/27/08/34/writer-107391_1280.pn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9494" y="772238"/>
            <a:ext cx="1479685" cy="14796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s://madou42.edummr.ru/wp-content/uploads/2018/12/%D0%B2%D0%B0%D0%B6%D0%BD%D0%B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4128" y="680966"/>
            <a:ext cx="1891041" cy="15709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6" name="Picture 8" descr="https://www.telphin.ru/static/img/blog/recommendations/virtualnaja-i-zheleznaja-atc/img_7.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1276"/>
          <a:stretch/>
        </p:blipFill>
        <p:spPr bwMode="auto">
          <a:xfrm>
            <a:off x="1435624" y="623626"/>
            <a:ext cx="1355806" cy="15652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560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кругленный прямоугольник 11"/>
          <p:cNvSpPr/>
          <p:nvPr/>
        </p:nvSpPr>
        <p:spPr>
          <a:xfrm>
            <a:off x="6324600" y="1905000"/>
            <a:ext cx="2743200" cy="4267199"/>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buFont typeface="Wingdings" pitchFamily="2" charset="2"/>
              <a:buChar char="Ø"/>
            </a:pPr>
            <a:r>
              <a:rPr lang="ru-RU" sz="2000" b="1" dirty="0" smtClean="0"/>
              <a:t> </a:t>
            </a:r>
            <a:r>
              <a:rPr lang="ru-RU" sz="2400" b="1" dirty="0" err="1" smtClean="0">
                <a:solidFill>
                  <a:srgbClr val="002060"/>
                </a:solidFill>
                <a:latin typeface="Times New Roman" pitchFamily="18" charset="0"/>
                <a:cs typeface="Times New Roman" pitchFamily="18" charset="0"/>
              </a:rPr>
              <a:t>мұғалім орындалған тапсырмаларды</a:t>
            </a: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оқушының белгіленген</a:t>
            </a: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уақытта жіберуін</a:t>
            </a: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қадағалайды.</a:t>
            </a:r>
            <a:r>
              <a:rPr lang="ru-RU" sz="2400" b="1" dirty="0" smtClean="0">
                <a:solidFill>
                  <a:srgbClr val="002060"/>
                </a:solidFill>
                <a:latin typeface="Times New Roman" pitchFamily="18" charset="0"/>
                <a:cs typeface="Times New Roman" pitchFamily="18" charset="0"/>
              </a:rPr>
              <a:t> </a:t>
            </a:r>
          </a:p>
        </p:txBody>
      </p:sp>
      <p:sp>
        <p:nvSpPr>
          <p:cNvPr id="10" name="Скругленный прямоугольник 9"/>
          <p:cNvSpPr/>
          <p:nvPr/>
        </p:nvSpPr>
        <p:spPr>
          <a:xfrm>
            <a:off x="3810000" y="1905000"/>
            <a:ext cx="2362200" cy="4267200"/>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buFont typeface="Wingdings" pitchFamily="2" charset="2"/>
              <a:buChar char="Ø"/>
            </a:pP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оқушыдан академиялық шыншылдық талап</a:t>
            </a: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етіледі</a:t>
            </a:r>
            <a:r>
              <a:rPr lang="ru-RU" sz="2400" b="1" dirty="0" smtClean="0">
                <a:solidFill>
                  <a:srgbClr val="002060"/>
                </a:solidFill>
                <a:latin typeface="Times New Roman" pitchFamily="18" charset="0"/>
                <a:cs typeface="Times New Roman" pitchFamily="18" charset="0"/>
              </a:rPr>
              <a:t>;.</a:t>
            </a:r>
            <a:endParaRPr lang="kk-KZ" sz="2400" b="1" dirty="0">
              <a:solidFill>
                <a:srgbClr val="002060"/>
              </a:solidFill>
              <a:latin typeface="Times New Roman" pitchFamily="18" charset="0"/>
              <a:cs typeface="Times New Roman" pitchFamily="18" charset="0"/>
            </a:endParaRPr>
          </a:p>
        </p:txBody>
      </p:sp>
      <p:sp>
        <p:nvSpPr>
          <p:cNvPr id="2" name="Заголовок 1"/>
          <p:cNvSpPr>
            <a:spLocks noGrp="1"/>
          </p:cNvSpPr>
          <p:nvPr>
            <p:ph type="title"/>
          </p:nvPr>
        </p:nvSpPr>
        <p:spPr>
          <a:xfrm>
            <a:off x="2209800" y="76201"/>
            <a:ext cx="6934200" cy="547425"/>
          </a:xfrm>
        </p:spPr>
        <p:txBody>
          <a:bodyPr>
            <a:normAutofit fontScale="90000"/>
          </a:bodyPr>
          <a:lstStyle/>
          <a:p>
            <a:pPr algn="ctr"/>
            <a:r>
              <a:rPr lang="kk-KZ" sz="3600" dirty="0">
                <a:solidFill>
                  <a:srgbClr val="002060"/>
                </a:solidFill>
                <a:latin typeface="Arial Narrow" panose="020B0606020202030204" pitchFamily="34" charset="0"/>
              </a:rPr>
              <a:t/>
            </a:r>
            <a:br>
              <a:rPr lang="kk-KZ" sz="3600" dirty="0">
                <a:solidFill>
                  <a:srgbClr val="002060"/>
                </a:solidFill>
                <a:latin typeface="Arial Narrow" panose="020B0606020202030204" pitchFamily="34" charset="0"/>
              </a:rPr>
            </a:br>
            <a:r>
              <a:rPr lang="kk-KZ" sz="3600" b="1" dirty="0" smtClean="0">
                <a:solidFill>
                  <a:srgbClr val="002060"/>
                </a:solidFill>
                <a:latin typeface="Times New Roman" pitchFamily="18" charset="0"/>
                <a:cs typeface="Times New Roman" pitchFamily="18" charset="0"/>
              </a:rPr>
              <a:t>БЖБ және ТЖБ ұйымдастыру </a:t>
            </a:r>
            <a:endParaRPr lang="ru-RU" sz="3600" dirty="0">
              <a:solidFill>
                <a:srgbClr val="002060"/>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609600" y="1926203"/>
            <a:ext cx="2971800" cy="4403426"/>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buFont typeface="Wingdings" pitchFamily="2" charset="2"/>
              <a:buChar char="Ø"/>
            </a:pPr>
            <a:r>
              <a:rPr lang="kk-KZ" b="1" dirty="0" smtClean="0">
                <a:latin typeface="Times New Roman" panose="02020603050405020304" pitchFamily="18" charset="0"/>
                <a:cs typeface="Times New Roman" panose="02020603050405020304" pitchFamily="18" charset="0"/>
              </a:rPr>
              <a:t> </a:t>
            </a:r>
            <a:r>
              <a:rPr lang="ru-RU" sz="2200" b="1" dirty="0" err="1" smtClean="0">
                <a:solidFill>
                  <a:srgbClr val="002060"/>
                </a:solidFill>
                <a:latin typeface="Times New Roman" pitchFamily="18" charset="0"/>
                <a:cs typeface="Times New Roman" pitchFamily="18" charset="0"/>
              </a:rPr>
              <a:t>оқушылармен, ата-аналармен</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алдын</a:t>
            </a:r>
            <a:r>
              <a:rPr lang="ru-RU" sz="2200" b="1" dirty="0" smtClean="0">
                <a:solidFill>
                  <a:srgbClr val="002060"/>
                </a:solidFill>
                <a:latin typeface="Times New Roman" pitchFamily="18" charset="0"/>
                <a:cs typeface="Times New Roman" pitchFamily="18" charset="0"/>
              </a:rPr>
              <a:t> ала </a:t>
            </a:r>
            <a:r>
              <a:rPr lang="ru-RU" sz="2200" b="1" dirty="0" err="1" smtClean="0">
                <a:solidFill>
                  <a:srgbClr val="002060"/>
                </a:solidFill>
                <a:latin typeface="Times New Roman" pitchFamily="18" charset="0"/>
                <a:cs typeface="Times New Roman" pitchFamily="18" charset="0"/>
              </a:rPr>
              <a:t>жиынтық бағалау жұмысын алуды</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ұйымдастыру және өткізу туралы</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түсіндіру жұмыстары жүргізіледі</a:t>
            </a:r>
            <a:r>
              <a:rPr lang="ru-RU" sz="2200" b="1" dirty="0" smtClean="0">
                <a:solidFill>
                  <a:srgbClr val="002060"/>
                </a:solidFill>
                <a:latin typeface="Times New Roman" pitchFamily="18" charset="0"/>
                <a:cs typeface="Times New Roman" pitchFamily="18" charset="0"/>
              </a:rPr>
              <a:t>;</a:t>
            </a:r>
            <a:endParaRPr lang="ru-RU" sz="2200" b="1" dirty="0">
              <a:solidFill>
                <a:srgbClr val="002060"/>
              </a:solidFill>
              <a:latin typeface="Times New Roman" pitchFamily="18" charset="0"/>
              <a:cs typeface="Times New Roman" pitchFamily="18" charset="0"/>
            </a:endParaRPr>
          </a:p>
        </p:txBody>
      </p:sp>
      <p:pic>
        <p:nvPicPr>
          <p:cNvPr id="3074" name="Picture 2" descr="https://static8.depositphotos.com/1006899/896/i/950/depositphotos_8961760-stock-photo-inform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2314" y="768065"/>
            <a:ext cx="1615086" cy="16150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https://i1.wp.com/milunafausch.com/wp-content/uploads/2019/09/85546642_s.jpg?fit=680%2C510&amp;ssl=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170" y="893656"/>
            <a:ext cx="1901825" cy="14263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8" name="Picture 6" descr="https://st2.depositphotos.com/3643473/6206/i/950/depositphotos_62065985-stock-photo-person-pointing-on-recycling-symbo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5649" y="886652"/>
            <a:ext cx="1580047" cy="13779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560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xmlns="" id="{63B825D4-84B8-4646-8B7E-E1368764B2B0}"/>
              </a:ext>
            </a:extLst>
          </p:cNvPr>
          <p:cNvSpPr txBox="1"/>
          <p:nvPr/>
        </p:nvSpPr>
        <p:spPr>
          <a:xfrm>
            <a:off x="5715000" y="2053136"/>
            <a:ext cx="3191301"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kk-KZ" sz="2000" b="1" dirty="0" smtClean="0">
                <a:solidFill>
                  <a:srgbClr val="002060"/>
                </a:solidFill>
                <a:latin typeface="Times New Roman" pitchFamily="18" charset="0"/>
                <a:cs typeface="Times New Roman" pitchFamily="18" charset="0"/>
              </a:rPr>
              <a:t>«Қазақ тілі», «Қазақ әдебиеті», «Шет тілі», «Қазақстан тарихы», «Дүниежүзі тарихы», «Адам. Қоғам. Құқық» «Информатика»</a:t>
            </a:r>
            <a:endParaRPr lang="ko-KR" altLang="en-US" sz="2000" b="1" dirty="0">
              <a:solidFill>
                <a:srgbClr val="002060"/>
              </a:solidFill>
              <a:latin typeface="Times New Roman" pitchFamily="18" charset="0"/>
              <a:cs typeface="Times New Roman" pitchFamily="18" charset="0"/>
            </a:endParaRPr>
          </a:p>
        </p:txBody>
      </p:sp>
      <p:sp>
        <p:nvSpPr>
          <p:cNvPr id="26" name="TextBox 25">
            <a:extLst>
              <a:ext uri="{FF2B5EF4-FFF2-40B4-BE49-F238E27FC236}">
                <a16:creationId xmlns:a16="http://schemas.microsoft.com/office/drawing/2014/main" xmlns="" id="{F835DF81-8F62-4963-A754-BF6A9A807C4D}"/>
              </a:ext>
            </a:extLst>
          </p:cNvPr>
          <p:cNvSpPr txBox="1"/>
          <p:nvPr/>
        </p:nvSpPr>
        <p:spPr>
          <a:xfrm>
            <a:off x="272442" y="1981200"/>
            <a:ext cx="3004158"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kk-KZ" sz="2000" b="1" dirty="0" smtClean="0">
                <a:solidFill>
                  <a:srgbClr val="002060"/>
                </a:solidFill>
                <a:latin typeface="Times New Roman" pitchFamily="18" charset="0"/>
                <a:cs typeface="Times New Roman" pitchFamily="18" charset="0"/>
              </a:rPr>
              <a:t>«Алгебра және геометрия», «Биология», «География», «Физика», «Химия», «Орыс тілі», «Орыс әдебиеті» </a:t>
            </a:r>
            <a:endParaRPr lang="ko-KR" altLang="en-US" sz="2000" b="1" dirty="0">
              <a:solidFill>
                <a:srgbClr val="002060"/>
              </a:solidFill>
              <a:latin typeface="Times New Roman" pitchFamily="18" charset="0"/>
              <a:cs typeface="Times New Roman" pitchFamily="18" charset="0"/>
            </a:endParaRPr>
          </a:p>
        </p:txBody>
      </p:sp>
      <p:sp>
        <p:nvSpPr>
          <p:cNvPr id="34" name="Стрелка вниз 33"/>
          <p:cNvSpPr/>
          <p:nvPr/>
        </p:nvSpPr>
        <p:spPr>
          <a:xfrm rot="16200000">
            <a:off x="921532" y="3847697"/>
            <a:ext cx="2030469" cy="2806733"/>
          </a:xfrm>
          <a:prstGeom prst="downArrow">
            <a:avLst>
              <a:gd name="adj1" fmla="val 74045"/>
              <a:gd name="adj2" fmla="val 50000"/>
            </a:avLst>
          </a:prstGeom>
          <a:ln w="38100"/>
        </p:spPr>
        <p:style>
          <a:lnRef idx="2">
            <a:schemeClr val="accent6"/>
          </a:lnRef>
          <a:fillRef idx="1">
            <a:schemeClr val="lt1"/>
          </a:fillRef>
          <a:effectRef idx="0">
            <a:schemeClr val="accent6"/>
          </a:effectRef>
          <a:fontRef idx="minor">
            <a:schemeClr val="dk1"/>
          </a:fontRef>
        </p:style>
        <p:txBody>
          <a:bodyPr rtlCol="0" anchor="ctr"/>
          <a:lstStyle/>
          <a:p>
            <a:pPr lvl="0" algn="ctr"/>
            <a:endParaRPr lang="kk-KZ" sz="2000" dirty="0" smtClean="0">
              <a:solidFill>
                <a:srgbClr val="002060"/>
              </a:solidFill>
              <a:latin typeface="Times New Roman" pitchFamily="18" charset="0"/>
              <a:cs typeface="Times New Roman" pitchFamily="18" charset="0"/>
            </a:endParaRPr>
          </a:p>
          <a:p>
            <a:pPr lvl="0" algn="ctr"/>
            <a:endParaRPr lang="kk-KZ" sz="2000" dirty="0" smtClean="0">
              <a:solidFill>
                <a:srgbClr val="002060"/>
              </a:solidFill>
              <a:latin typeface="Times New Roman" pitchFamily="18" charset="0"/>
              <a:cs typeface="Times New Roman" pitchFamily="18" charset="0"/>
            </a:endParaRPr>
          </a:p>
        </p:txBody>
      </p:sp>
      <p:pic>
        <p:nvPicPr>
          <p:cNvPr id="2056" name="Picture 8" descr="https://oknatom.ru/wp-content/uploads/fullsize.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5600" b="94900" l="10000" r="90100"/>
                    </a14:imgEffect>
                  </a14:imgLayer>
                </a14:imgProps>
              </a:ext>
              <a:ext uri="{28A0092B-C50C-407E-A947-70E740481C1C}">
                <a14:useLocalDpi xmlns:a14="http://schemas.microsoft.com/office/drawing/2010/main" val="0"/>
              </a:ext>
            </a:extLst>
          </a:blip>
          <a:srcRect/>
          <a:stretch>
            <a:fillRect/>
          </a:stretch>
        </p:blipFill>
        <p:spPr bwMode="auto">
          <a:xfrm>
            <a:off x="272442" y="4180462"/>
            <a:ext cx="2362199" cy="197628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803467" y="540211"/>
            <a:ext cx="6629400" cy="1200329"/>
          </a:xfrm>
          <a:prstGeom prst="rect">
            <a:avLst/>
          </a:prstGeom>
        </p:spPr>
        <p:txBody>
          <a:bodyPr wrap="square">
            <a:spAutoFit/>
          </a:bodyPr>
          <a:lstStyle/>
          <a:p>
            <a:pPr algn="ctr"/>
            <a:r>
              <a:rPr lang="kk-KZ" sz="2400" b="1" dirty="0" smtClean="0">
                <a:solidFill>
                  <a:srgbClr val="FF0000"/>
                </a:solidFill>
                <a:latin typeface="Times New Roman" panose="02020603050405020304" pitchFamily="18" charset="0"/>
                <a:cs typeface="Times New Roman" panose="02020603050405020304" pitchFamily="18" charset="0"/>
              </a:rPr>
              <a:t>11-сыныпта мына</a:t>
            </a:r>
            <a:endParaRPr lang="kk-KZ" sz="2400" b="1" dirty="0">
              <a:solidFill>
                <a:srgbClr val="FF0000"/>
              </a:solidFill>
              <a:latin typeface="Times New Roman" panose="02020603050405020304" pitchFamily="18" charset="0"/>
              <a:cs typeface="Times New Roman" panose="02020603050405020304" pitchFamily="18" charset="0"/>
            </a:endParaRPr>
          </a:p>
          <a:p>
            <a:pPr algn="ctr"/>
            <a:r>
              <a:rPr lang="kk-KZ" sz="2400" b="1" dirty="0">
                <a:solidFill>
                  <a:srgbClr val="FF0000"/>
                </a:solidFill>
                <a:latin typeface="Times New Roman" panose="02020603050405020304" pitchFamily="18" charset="0"/>
                <a:cs typeface="Times New Roman" panose="02020603050405020304" pitchFamily="18" charset="0"/>
              </a:rPr>
              <a:t> пәндер бойынша ағымдағы бағалар </a:t>
            </a:r>
            <a:r>
              <a:rPr lang="kk-KZ" sz="2400" b="1" dirty="0" smtClean="0">
                <a:solidFill>
                  <a:srgbClr val="FF0000"/>
                </a:solidFill>
                <a:latin typeface="Times New Roman" panose="02020603050405020304" pitchFamily="18" charset="0"/>
                <a:cs typeface="Times New Roman" panose="02020603050405020304" pitchFamily="18" charset="0"/>
              </a:rPr>
              <a:t>және</a:t>
            </a:r>
          </a:p>
          <a:p>
            <a:pPr algn="ctr"/>
            <a:r>
              <a:rPr lang="kk-KZ" sz="2400" b="1" dirty="0" smtClean="0">
                <a:solidFill>
                  <a:srgbClr val="FF0000"/>
                </a:solidFill>
                <a:latin typeface="Times New Roman" panose="02020603050405020304" pitchFamily="18" charset="0"/>
                <a:cs typeface="Times New Roman" panose="02020603050405020304" pitchFamily="18" charset="0"/>
              </a:rPr>
              <a:t> </a:t>
            </a:r>
            <a:r>
              <a:rPr lang="kk-KZ" sz="2400" b="1" dirty="0">
                <a:solidFill>
                  <a:srgbClr val="FF0000"/>
                </a:solidFill>
                <a:latin typeface="Times New Roman" panose="02020603050405020304" pitchFamily="18" charset="0"/>
                <a:cs typeface="Times New Roman" panose="02020603050405020304" pitchFamily="18" charset="0"/>
              </a:rPr>
              <a:t>4-тоқсанның қорытынды бағасы қойылады</a:t>
            </a:r>
            <a:endParaRPr lang="ko-KR" alt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72442" y="235043"/>
            <a:ext cx="3472732" cy="523220"/>
          </a:xfrm>
          <a:prstGeom prst="rect">
            <a:avLst/>
          </a:prstGeom>
          <a:solidFill>
            <a:srgbClr val="FFFF00"/>
          </a:solidFill>
        </p:spPr>
        <p:txBody>
          <a:bodyPr wrap="square">
            <a:spAutoFit/>
          </a:bodyPr>
          <a:lstStyle/>
          <a:p>
            <a:r>
              <a:rPr lang="kk-KZ" sz="2800" b="1" dirty="0" smtClean="0">
                <a:solidFill>
                  <a:srgbClr val="FF0000"/>
                </a:solidFill>
                <a:latin typeface="Times New Roman" panose="02020603050405020304" pitchFamily="18" charset="0"/>
                <a:cs typeface="Times New Roman" panose="02020603050405020304" pitchFamily="18" charset="0"/>
              </a:rPr>
              <a:t>11-сыныптар үшін </a:t>
            </a:r>
            <a:endParaRPr lang="en-US" sz="2800" dirty="0"/>
          </a:p>
        </p:txBody>
      </p:sp>
      <p:sp>
        <p:nvSpPr>
          <p:cNvPr id="5" name="Прямоугольник 4"/>
          <p:cNvSpPr/>
          <p:nvPr/>
        </p:nvSpPr>
        <p:spPr>
          <a:xfrm>
            <a:off x="3403667" y="4545464"/>
            <a:ext cx="5029200" cy="1631216"/>
          </a:xfrm>
          <a:prstGeom prst="rect">
            <a:avLst/>
          </a:prstGeom>
          <a:ln>
            <a:solidFill>
              <a:srgbClr val="7030A0"/>
            </a:solidFill>
          </a:ln>
        </p:spPr>
        <p:txBody>
          <a:bodyPr wrap="square">
            <a:spAutoFit/>
          </a:bodyPr>
          <a:lstStyle/>
          <a:p>
            <a:pPr algn="ctr"/>
            <a:r>
              <a:rPr lang="kk-KZ" sz="2000" b="1" dirty="0" smtClean="0">
                <a:solidFill>
                  <a:srgbClr val="002060"/>
                </a:solidFill>
                <a:latin typeface="Times New Roman" panose="02020603050405020304" pitchFamily="18" charset="0"/>
                <a:ea typeface="Times New Roman" panose="02020603050405020304" pitchFamily="18" charset="0"/>
              </a:rPr>
              <a:t>«</a:t>
            </a:r>
            <a:r>
              <a:rPr lang="kk-KZ" sz="2000" b="1" dirty="0">
                <a:solidFill>
                  <a:srgbClr val="002060"/>
                </a:solidFill>
                <a:latin typeface="Times New Roman" panose="02020603050405020304" pitchFamily="18" charset="0"/>
                <a:ea typeface="Times New Roman" panose="02020603050405020304" pitchFamily="18" charset="0"/>
              </a:rPr>
              <a:t>Дене шынықтыру», «Технология», «Алғашқы әскери дайындық» оқу пәндері бойынша жылдық баға 2019-2020 оқу жылының 1,2,3-тоқсандарының қорытындысы негізінде </a:t>
            </a:r>
            <a:r>
              <a:rPr lang="kk-KZ" sz="2000" b="1" dirty="0" smtClean="0">
                <a:solidFill>
                  <a:srgbClr val="002060"/>
                </a:solidFill>
                <a:latin typeface="Times New Roman" panose="02020603050405020304" pitchFamily="18" charset="0"/>
                <a:ea typeface="Times New Roman" panose="02020603050405020304" pitchFamily="18" charset="0"/>
              </a:rPr>
              <a:t>қойылады.</a:t>
            </a:r>
            <a:endParaRPr lang="en-US" sz="2000" b="1" dirty="0">
              <a:solidFill>
                <a:srgbClr val="002060"/>
              </a:solidFill>
            </a:endParaRPr>
          </a:p>
        </p:txBody>
      </p:sp>
      <p:sp>
        <p:nvSpPr>
          <p:cNvPr id="6" name="Прямоугольник 5"/>
          <p:cNvSpPr/>
          <p:nvPr/>
        </p:nvSpPr>
        <p:spPr>
          <a:xfrm>
            <a:off x="3403667" y="2743598"/>
            <a:ext cx="2199167" cy="1631216"/>
          </a:xfrm>
          <a:prstGeom prst="rect">
            <a:avLst/>
          </a:prstGeom>
          <a:ln>
            <a:solidFill>
              <a:srgbClr val="C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lvl="0" algn="ctr"/>
            <a:r>
              <a:rPr lang="kk-KZ" sz="2000" b="1" dirty="0">
                <a:solidFill>
                  <a:srgbClr val="002060"/>
                </a:solidFill>
                <a:latin typeface="Times New Roman" pitchFamily="18" charset="0"/>
                <a:cs typeface="Times New Roman" pitchFamily="18" charset="0"/>
              </a:rPr>
              <a:t>«Өзін-өзі тану» пәні бойынша «есептелді»/ «есептелінбеді» қойылады.</a:t>
            </a:r>
            <a:endParaRPr lang="ko-KR" altLang="en-US" sz="2000" b="1" dirty="0">
              <a:solidFill>
                <a:srgbClr val="002060"/>
              </a:solidFill>
              <a:latin typeface="Times New Roman" pitchFamily="18" charset="0"/>
              <a:cs typeface="Times New Roman" pitchFamily="18" charset="0"/>
            </a:endParaRPr>
          </a:p>
        </p:txBody>
      </p:sp>
      <p:sp>
        <p:nvSpPr>
          <p:cNvPr id="7" name="Двойная стрелка влево/вправо 6"/>
          <p:cNvSpPr/>
          <p:nvPr/>
        </p:nvSpPr>
        <p:spPr>
          <a:xfrm>
            <a:off x="3009900" y="1930213"/>
            <a:ext cx="2971800" cy="671913"/>
          </a:xfrm>
          <a:prstGeom prst="lef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t>4 тоқсанның бағасы</a:t>
            </a:r>
            <a:endParaRPr lang="en-US" sz="2000" b="1" dirty="0"/>
          </a:p>
        </p:txBody>
      </p:sp>
    </p:spTree>
    <p:extLst>
      <p:ext uri="{BB962C8B-B14F-4D97-AF65-F5344CB8AC3E}">
        <p14:creationId xmlns:p14="http://schemas.microsoft.com/office/powerpoint/2010/main" val="2196680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3636" y="990600"/>
            <a:ext cx="7498080" cy="1112838"/>
          </a:xfrm>
        </p:spPr>
        <p:txBody>
          <a:bodyPr>
            <a:normAutofit fontScale="90000"/>
          </a:bodyPr>
          <a:lstStyle/>
          <a:p>
            <a:pPr algn="ctr"/>
            <a:r>
              <a:rPr lang="ru-RU" altLang="kk-KZ" sz="4000" b="1" dirty="0" err="1" smtClean="0">
                <a:solidFill>
                  <a:srgbClr val="0000FF"/>
                </a:solidFill>
                <a:latin typeface="Times New Roman" pitchFamily="18" charset="0"/>
                <a:cs typeface="Times New Roman" pitchFamily="18" charset="0"/>
              </a:rPr>
              <a:t>Назарларыңызға рахмет</a:t>
            </a:r>
            <a:r>
              <a:rPr lang="ru-RU" altLang="kk-KZ" sz="4000" b="1" dirty="0" smtClean="0">
                <a:solidFill>
                  <a:srgbClr val="0000FF"/>
                </a:solidFill>
                <a:latin typeface="Times New Roman" pitchFamily="18" charset="0"/>
                <a:cs typeface="Times New Roman" pitchFamily="18" charset="0"/>
              </a:rPr>
              <a:t>!</a:t>
            </a:r>
            <a:br>
              <a:rPr lang="ru-RU" altLang="kk-KZ" sz="4000" b="1" dirty="0" smtClean="0">
                <a:solidFill>
                  <a:srgbClr val="0000FF"/>
                </a:solidFill>
                <a:latin typeface="Times New Roman" pitchFamily="18" charset="0"/>
                <a:cs typeface="Times New Roman" pitchFamily="18" charset="0"/>
              </a:rPr>
            </a:br>
            <a:endParaRPr lang="ru-RU" dirty="0"/>
          </a:p>
        </p:txBody>
      </p:sp>
      <p:pic>
        <p:nvPicPr>
          <p:cNvPr id="4" name="Содержимое 3" descr="Изображение выглядит как канцелярские товары&#10;&#10;Автоматически созданное описание">
            <a:extLst>
              <a:ext uri="{FF2B5EF4-FFF2-40B4-BE49-F238E27FC236}">
                <a16:creationId xmlns:a16="http://schemas.microsoft.com/office/drawing/2014/main" xmlns="" id="{CAE3A25D-BAE5-454A-A779-58966FDED0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8715" y="2112394"/>
            <a:ext cx="5427921" cy="1387549"/>
          </a:xfrm>
          <a:prstGeom prst="rect">
            <a:avLst/>
          </a:prstGeom>
        </p:spPr>
      </p:pic>
      <p:pic>
        <p:nvPicPr>
          <p:cNvPr id="5" name="Рисунок 4" descr="Изображение выглядит как внутренний, рабочий стол, стол, сидит&#10;&#10;Автоматически созданное описание">
            <a:extLst>
              <a:ext uri="{FF2B5EF4-FFF2-40B4-BE49-F238E27FC236}">
                <a16:creationId xmlns:a16="http://schemas.microsoft.com/office/drawing/2014/main" xmlns="" id="{E090ED78-0A96-40D6-B6B2-408D90047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278" r="13197"/>
          <a:stretch/>
        </p:blipFill>
        <p:spPr>
          <a:xfrm>
            <a:off x="3428999" y="3657600"/>
            <a:ext cx="2627352" cy="26800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Номер слайда 2">
            <a:extLst>
              <a:ext uri="{FF2B5EF4-FFF2-40B4-BE49-F238E27FC236}">
                <a16:creationId xmlns:a16="http://schemas.microsoft.com/office/drawing/2014/main" xmlns="" id="{F3AE4B13-B39F-4797-A80B-8284CAAA489F}"/>
              </a:ext>
            </a:extLst>
          </p:cNvPr>
          <p:cNvSpPr>
            <a:spLocks noGrp="1"/>
          </p:cNvSpPr>
          <p:nvPr>
            <p:ph type="sldNum" sz="quarter" idx="12"/>
          </p:nvPr>
        </p:nvSpPr>
        <p:spPr>
          <a:xfrm>
            <a:off x="2857500" y="6629400"/>
            <a:ext cx="36576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FF3300"/>
              </a:buClr>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defRPr>
            </a:lvl1pPr>
            <a:lvl2pPr marL="742950" indent="-285750">
              <a:spcBef>
                <a:spcPct val="20000"/>
              </a:spcBef>
              <a:buClr>
                <a:srgbClr val="FF3300"/>
              </a:buClr>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defRPr>
            </a:lvl2pPr>
            <a:lvl3pPr marL="1143000" indent="-228600">
              <a:spcBef>
                <a:spcPct val="20000"/>
              </a:spcBef>
              <a:buClr>
                <a:srgbClr val="FF3300"/>
              </a:buClr>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spcBef>
                <a:spcPct val="20000"/>
              </a:spcBef>
              <a:buClr>
                <a:srgbClr val="FF3300"/>
              </a:buClr>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4pPr>
            <a:lvl5pPr marL="2057400" indent="-228600">
              <a:spcBef>
                <a:spcPct val="20000"/>
              </a:spcBef>
              <a:buClr>
                <a:srgbClr val="FF3300"/>
              </a:buClr>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9pPr>
          </a:lstStyle>
          <a:p>
            <a:pPr algn="ctr">
              <a:spcBef>
                <a:spcPct val="0"/>
              </a:spcBef>
              <a:buClrTx/>
              <a:buFontTx/>
              <a:buNone/>
            </a:pPr>
            <a:fld id="{8CD89E86-BE0D-44E7-9B16-518E5D611827}" type="slidenum">
              <a:rPr lang="ru-RU" altLang="ru-RU" sz="1000">
                <a:solidFill>
                  <a:srgbClr val="FF3300"/>
                </a:solidFill>
                <a:latin typeface="Verdana" panose="020B0604030504040204" pitchFamily="34" charset="0"/>
                <a:ea typeface="Microsoft YaHei" panose="020B0503020204020204" pitchFamily="34" charset="-122"/>
              </a:rPr>
              <a:pPr algn="ctr">
                <a:spcBef>
                  <a:spcPct val="0"/>
                </a:spcBef>
                <a:buClrTx/>
                <a:buFontTx/>
                <a:buNone/>
              </a:pPr>
              <a:t>2</a:t>
            </a:fld>
            <a:endParaRPr lang="ru-RU" altLang="ru-RU" sz="1000">
              <a:solidFill>
                <a:srgbClr val="FF3300"/>
              </a:solidFill>
              <a:latin typeface="Verdana" panose="020B0604030504040204" pitchFamily="34" charset="0"/>
              <a:ea typeface="Microsoft YaHei" panose="020B0503020204020204" pitchFamily="34" charset="-122"/>
            </a:endParaRPr>
          </a:p>
        </p:txBody>
      </p:sp>
      <p:sp>
        <p:nvSpPr>
          <p:cNvPr id="16385" name="Rectangle 1"/>
          <p:cNvSpPr>
            <a:spLocks noChangeArrowheads="1"/>
          </p:cNvSpPr>
          <p:nvPr/>
        </p:nvSpPr>
        <p:spPr bwMode="auto">
          <a:xfrm>
            <a:off x="381000" y="354643"/>
            <a:ext cx="83058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539750" algn="l"/>
              </a:tabLst>
            </a:pPr>
            <a:r>
              <a:rPr kumimoji="0" lang="kk-KZ"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Бөлім үшін  жиынтық бағалауды және тоқсандық жиынтық бағалауды  өткізу</a:t>
            </a:r>
            <a:endParaRPr kumimoji="0" lang="kk-KZ" sz="2800" b="0" i="0" u="none" strike="noStrike" cap="none" normalizeH="0" baseline="0" dirty="0" smtClean="0">
              <a:ln>
                <a:noFill/>
              </a:ln>
              <a:solidFill>
                <a:srgbClr val="FF0000"/>
              </a:solidFill>
              <a:effectLst/>
              <a:latin typeface="Times New Roman" pitchFamily="18" charset="0"/>
              <a:cs typeface="Times New Roman"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962400"/>
            <a:ext cx="2286000" cy="1856022"/>
          </a:xfrm>
          <a:prstGeom prst="rect">
            <a:avLst/>
          </a:prstGeom>
        </p:spPr>
      </p:pic>
      <p:sp>
        <p:nvSpPr>
          <p:cNvPr id="2" name="Прямоугольник 1"/>
          <p:cNvSpPr/>
          <p:nvPr/>
        </p:nvSpPr>
        <p:spPr>
          <a:xfrm>
            <a:off x="1066800" y="1350980"/>
            <a:ext cx="7315200" cy="3108543"/>
          </a:xfrm>
          <a:prstGeom prst="rect">
            <a:avLst/>
          </a:prstGeom>
        </p:spPr>
        <p:txBody>
          <a:bodyPr wrap="square">
            <a:spAutoFit/>
          </a:bodyPr>
          <a:lstStyle/>
          <a:p>
            <a:pPr lvl="0" algn="ctr" fontAlgn="base">
              <a:spcBef>
                <a:spcPct val="0"/>
              </a:spcBef>
              <a:spcAft>
                <a:spcPct val="0"/>
              </a:spcAft>
            </a:pPr>
            <a:r>
              <a:rPr lang="kk-KZ" sz="2800" b="1" i="1" dirty="0">
                <a:solidFill>
                  <a:srgbClr val="002060"/>
                </a:solidFill>
                <a:latin typeface="Times New Roman" pitchFamily="18" charset="0"/>
                <a:ea typeface="Calibri" pitchFamily="34" charset="0"/>
                <a:cs typeface="Times New Roman" pitchFamily="18" charset="0"/>
              </a:rPr>
              <a:t>Қазақстан Республикасы Білім және ғылым министрінің </a:t>
            </a:r>
            <a:endParaRPr lang="kk-KZ" sz="2800" b="1" i="1" dirty="0" smtClean="0">
              <a:solidFill>
                <a:srgbClr val="002060"/>
              </a:solidFill>
              <a:latin typeface="Times New Roman" pitchFamily="18" charset="0"/>
              <a:ea typeface="Calibri" pitchFamily="34" charset="0"/>
              <a:cs typeface="Times New Roman" pitchFamily="18" charset="0"/>
            </a:endParaRPr>
          </a:p>
          <a:p>
            <a:pPr lvl="0" algn="ctr" fontAlgn="base">
              <a:spcBef>
                <a:spcPct val="0"/>
              </a:spcBef>
              <a:spcAft>
                <a:spcPct val="0"/>
              </a:spcAft>
            </a:pPr>
            <a:r>
              <a:rPr lang="kk-KZ" sz="2800" b="1" i="1" dirty="0" smtClean="0">
                <a:solidFill>
                  <a:srgbClr val="002060"/>
                </a:solidFill>
                <a:latin typeface="Times New Roman" pitchFamily="18" charset="0"/>
                <a:ea typeface="Calibri" pitchFamily="34" charset="0"/>
                <a:cs typeface="Times New Roman" pitchFamily="18" charset="0"/>
              </a:rPr>
              <a:t>2008 </a:t>
            </a:r>
            <a:r>
              <a:rPr lang="kk-KZ" sz="2800" b="1" i="1" dirty="0">
                <a:solidFill>
                  <a:srgbClr val="002060"/>
                </a:solidFill>
                <a:latin typeface="Times New Roman" pitchFamily="18" charset="0"/>
                <a:ea typeface="Calibri" pitchFamily="34" charset="0"/>
                <a:cs typeface="Times New Roman" pitchFamily="18" charset="0"/>
              </a:rPr>
              <a:t>жылғы 18 наурыздағы </a:t>
            </a:r>
            <a:endParaRPr lang="kk-KZ" sz="2800" b="1" i="1" dirty="0" smtClean="0">
              <a:solidFill>
                <a:srgbClr val="002060"/>
              </a:solidFill>
              <a:latin typeface="Times New Roman" pitchFamily="18" charset="0"/>
              <a:ea typeface="Calibri" pitchFamily="34" charset="0"/>
              <a:cs typeface="Times New Roman" pitchFamily="18" charset="0"/>
            </a:endParaRPr>
          </a:p>
          <a:p>
            <a:pPr lvl="0" algn="ctr" fontAlgn="base">
              <a:spcBef>
                <a:spcPct val="0"/>
              </a:spcBef>
              <a:spcAft>
                <a:spcPct val="0"/>
              </a:spcAft>
            </a:pPr>
            <a:r>
              <a:rPr lang="kk-KZ" sz="2800" b="1" i="1" dirty="0" smtClean="0">
                <a:solidFill>
                  <a:srgbClr val="002060"/>
                </a:solidFill>
                <a:latin typeface="Times New Roman" pitchFamily="18" charset="0"/>
                <a:ea typeface="Calibri" pitchFamily="34" charset="0"/>
                <a:cs typeface="Times New Roman" pitchFamily="18" charset="0"/>
              </a:rPr>
              <a:t>«</a:t>
            </a:r>
            <a:r>
              <a:rPr lang="kk-KZ" sz="2800" b="1" i="1" dirty="0">
                <a:solidFill>
                  <a:srgbClr val="002060"/>
                </a:solidFill>
                <a:latin typeface="Times New Roman" pitchFamily="18" charset="0"/>
                <a:ea typeface="Calibri" pitchFamily="34" charset="0"/>
                <a:cs typeface="Times New Roman" pitchFamily="18" charset="0"/>
              </a:rPr>
              <a:t>№125 бұйрығына сәйкес ережелерді, </a:t>
            </a:r>
            <a:r>
              <a:rPr lang="kk-KZ" sz="2800" b="1" i="1" dirty="0">
                <a:solidFill>
                  <a:srgbClr val="C00000"/>
                </a:solidFill>
                <a:latin typeface="Times New Roman" pitchFamily="18" charset="0"/>
                <a:ea typeface="Calibri" pitchFamily="34" charset="0"/>
                <a:cs typeface="Times New Roman" pitchFamily="18" charset="0"/>
              </a:rPr>
              <a:t>14, 14.1-14.3, 14.5, 14.7, 14.8, 15-18, 21-26, 29- </a:t>
            </a:r>
            <a:r>
              <a:rPr lang="kk-KZ" sz="2800" b="1" i="1" dirty="0">
                <a:solidFill>
                  <a:srgbClr val="002060"/>
                </a:solidFill>
                <a:latin typeface="Times New Roman" pitchFamily="18" charset="0"/>
                <a:ea typeface="Calibri" pitchFamily="34" charset="0"/>
                <a:cs typeface="Times New Roman" pitchFamily="18" charset="0"/>
              </a:rPr>
              <a:t>тармақтары мен </a:t>
            </a:r>
            <a:r>
              <a:rPr lang="kk-KZ" sz="2800" b="1" i="1" dirty="0" smtClean="0">
                <a:solidFill>
                  <a:srgbClr val="002060"/>
                </a:solidFill>
                <a:latin typeface="Times New Roman" pitchFamily="18" charset="0"/>
                <a:ea typeface="Calibri" pitchFamily="34" charset="0"/>
                <a:cs typeface="Times New Roman" pitchFamily="18" charset="0"/>
              </a:rPr>
              <a:t>тармақшалары </a:t>
            </a:r>
            <a:r>
              <a:rPr lang="kk-KZ" sz="2800" b="1" i="1" dirty="0">
                <a:solidFill>
                  <a:srgbClr val="002060"/>
                </a:solidFill>
                <a:latin typeface="Times New Roman" pitchFamily="18" charset="0"/>
                <a:ea typeface="Calibri" pitchFamily="34" charset="0"/>
                <a:cs typeface="Times New Roman" pitchFamily="18" charset="0"/>
              </a:rPr>
              <a:t>басшылыққа алу қажет</a:t>
            </a:r>
            <a:r>
              <a:rPr lang="kk-KZ" sz="2800" b="1" i="1" dirty="0">
                <a:latin typeface="Times New Roman" pitchFamily="18" charset="0"/>
                <a:ea typeface="Calibri" pitchFamily="34" charset="0"/>
                <a:cs typeface="Times New Roman" pitchFamily="18" charset="0"/>
              </a:rPr>
              <a:t>.</a:t>
            </a:r>
            <a:endParaRPr lang="kk-KZ" sz="3600" b="1" i="1" dirty="0">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05BBCA43-9733-4810-8FDE-E6414ED8050F}"/>
              </a:ext>
            </a:extLst>
          </p:cNvPr>
          <p:cNvSpPr>
            <a:spLocks noChangeArrowheads="1"/>
          </p:cNvSpPr>
          <p:nvPr/>
        </p:nvSpPr>
        <p:spPr bwMode="auto">
          <a:xfrm>
            <a:off x="1600200" y="58111"/>
            <a:ext cx="735724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algn="ctr">
              <a:spcBef>
                <a:spcPct val="0"/>
              </a:spcBef>
              <a:buClrTx/>
              <a:buFontTx/>
              <a:buNone/>
            </a:pPr>
            <a:r>
              <a:rPr lang="kk-KZ" altLang="ru-RU" b="1" dirty="0" smtClean="0">
                <a:solidFill>
                  <a:srgbClr val="002060"/>
                </a:solidFill>
                <a:latin typeface="Times New Roman" panose="02020603050405020304" pitchFamily="18" charset="0"/>
                <a:cs typeface="Times New Roman" panose="02020603050405020304" pitchFamily="18" charset="0"/>
              </a:rPr>
              <a:t>Қашықтан оқыту жағдайындағы жиынтық бағалау </a:t>
            </a:r>
            <a:endParaRPr lang="ru-RU" altLang="ru-RU" b="1" dirty="0">
              <a:solidFill>
                <a:srgbClr val="002060"/>
              </a:solidFill>
            </a:endParaRPr>
          </a:p>
        </p:txBody>
      </p:sp>
      <p:graphicFrame>
        <p:nvGraphicFramePr>
          <p:cNvPr id="7" name="Схема 6"/>
          <p:cNvGraphicFramePr/>
          <p:nvPr>
            <p:extLst>
              <p:ext uri="{D42A27DB-BD31-4B8C-83A1-F6EECF244321}">
                <p14:modId xmlns:p14="http://schemas.microsoft.com/office/powerpoint/2010/main" val="961310178"/>
              </p:ext>
            </p:extLst>
          </p:nvPr>
        </p:nvGraphicFramePr>
        <p:xfrm>
          <a:off x="990600" y="1360814"/>
          <a:ext cx="7772400" cy="4658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Рисунок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441747">
            <a:off x="7506179" y="5459147"/>
            <a:ext cx="1424783" cy="1183604"/>
          </a:xfrm>
          <a:prstGeom prst="rect">
            <a:avLst/>
          </a:prstGeom>
        </p:spPr>
      </p:pic>
    </p:spTree>
    <p:extLst>
      <p:ext uri="{BB962C8B-B14F-4D97-AF65-F5344CB8AC3E}">
        <p14:creationId xmlns:p14="http://schemas.microsoft.com/office/powerpoint/2010/main" val="3227820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05BBCA43-9733-4810-8FDE-E6414ED8050F}"/>
              </a:ext>
            </a:extLst>
          </p:cNvPr>
          <p:cNvSpPr>
            <a:spLocks noChangeArrowheads="1"/>
          </p:cNvSpPr>
          <p:nvPr/>
        </p:nvSpPr>
        <p:spPr bwMode="auto">
          <a:xfrm>
            <a:off x="1676400" y="367727"/>
            <a:ext cx="70524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algn="ctr">
              <a:spcBef>
                <a:spcPct val="0"/>
              </a:spcBef>
              <a:buClrTx/>
              <a:buFontTx/>
              <a:buNone/>
            </a:pPr>
            <a:r>
              <a:rPr lang="kk-KZ" altLang="ru-RU" b="1" dirty="0" smtClean="0">
                <a:solidFill>
                  <a:srgbClr val="002060"/>
                </a:solidFill>
                <a:latin typeface="Times New Roman" panose="02020603050405020304" pitchFamily="18" charset="0"/>
                <a:cs typeface="Times New Roman" panose="02020603050405020304" pitchFamily="18" charset="0"/>
              </a:rPr>
              <a:t>Жиынтық бағалау өткізу мерзімдері </a:t>
            </a:r>
            <a:endParaRPr lang="ru-RU" altLang="ru-RU" b="1" dirty="0">
              <a:solidFill>
                <a:srgbClr val="002060"/>
              </a:solidFill>
            </a:endParaRPr>
          </a:p>
        </p:txBody>
      </p:sp>
      <p:graphicFrame>
        <p:nvGraphicFramePr>
          <p:cNvPr id="4" name="Схема 3"/>
          <p:cNvGraphicFramePr/>
          <p:nvPr>
            <p:extLst>
              <p:ext uri="{D42A27DB-BD31-4B8C-83A1-F6EECF244321}">
                <p14:modId xmlns:p14="http://schemas.microsoft.com/office/powerpoint/2010/main" val="1513393620"/>
              </p:ext>
            </p:extLst>
          </p:nvPr>
        </p:nvGraphicFramePr>
        <p:xfrm>
          <a:off x="800100" y="952503"/>
          <a:ext cx="7819939" cy="4964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09466" y="5486400"/>
            <a:ext cx="1490056" cy="1237828"/>
          </a:xfrm>
          <a:prstGeom prst="rect">
            <a:avLst/>
          </a:prstGeom>
        </p:spPr>
      </p:pic>
    </p:spTree>
    <p:extLst>
      <p:ext uri="{BB962C8B-B14F-4D97-AF65-F5344CB8AC3E}">
        <p14:creationId xmlns:p14="http://schemas.microsoft.com/office/powerpoint/2010/main" val="3227820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457200" y="396007"/>
            <a:ext cx="8378856" cy="461665"/>
          </a:xfrm>
          <a:prstGeom prst="rect">
            <a:avLst/>
          </a:prstGeom>
          <a:noFill/>
          <a:ln w="9525">
            <a:noFill/>
            <a:miter lim="800000"/>
            <a:headEnd/>
            <a:tailEnd/>
          </a:ln>
        </p:spPr>
        <p:txBody>
          <a:bodyPr wrap="square">
            <a:spAutoFit/>
          </a:bodyPr>
          <a:lstStyle/>
          <a:p>
            <a:pPr algn="ctr">
              <a:spcBef>
                <a:spcPct val="0"/>
              </a:spcBef>
              <a:buClrTx/>
              <a:buFontTx/>
              <a:buNone/>
            </a:pPr>
            <a:r>
              <a:rPr lang="kk-KZ" altLang="ru-RU" sz="2400" b="1" dirty="0" smtClean="0">
                <a:solidFill>
                  <a:srgbClr val="002060"/>
                </a:solidFill>
                <a:latin typeface="Times New Roman" panose="02020603050405020304" pitchFamily="18" charset="0"/>
                <a:cs typeface="Times New Roman" panose="02020603050405020304" pitchFamily="18" charset="0"/>
              </a:rPr>
              <a:t>ЖИЫНТЫҚ БАҒАЛАУ ӨТКІЗУ УАҚЫТЫ</a:t>
            </a:r>
            <a:endParaRPr lang="ru-RU" altLang="ru-RU" sz="2400" b="1" dirty="0">
              <a:solidFill>
                <a:srgbClr val="002060"/>
              </a:solidFill>
            </a:endParaRPr>
          </a:p>
        </p:txBody>
      </p:sp>
      <p:sp>
        <p:nvSpPr>
          <p:cNvPr id="7" name="Прямоугольник 6"/>
          <p:cNvSpPr/>
          <p:nvPr/>
        </p:nvSpPr>
        <p:spPr>
          <a:xfrm>
            <a:off x="3413615" y="1080795"/>
            <a:ext cx="5422442" cy="2923877"/>
          </a:xfrm>
          <a:prstGeom prst="rect">
            <a:avLst/>
          </a:prstGeom>
        </p:spPr>
        <p:txBody>
          <a:bodyPr wrap="square">
            <a:spAutoFit/>
          </a:bodyPr>
          <a:lstStyle/>
          <a:p>
            <a:pPr algn="ctr"/>
            <a:r>
              <a:rPr lang="kk-KZ" sz="2400" b="1" dirty="0" smtClean="0">
                <a:solidFill>
                  <a:srgbClr val="C00000"/>
                </a:solidFill>
                <a:latin typeface="Times New Roman" pitchFamily="18" charset="0"/>
                <a:cs typeface="Times New Roman" pitchFamily="18" charset="0"/>
              </a:rPr>
              <a:t>БЖБ</a:t>
            </a:r>
            <a:r>
              <a:rPr lang="kk-KZ" sz="2400" b="1" dirty="0" smtClean="0">
                <a:solidFill>
                  <a:srgbClr val="002060"/>
                </a:solidFill>
                <a:latin typeface="Times New Roman" pitchFamily="18" charset="0"/>
                <a:cs typeface="Times New Roman" pitchFamily="18" charset="0"/>
              </a:rPr>
              <a:t> орындалу уақыты  - </a:t>
            </a:r>
          </a:p>
          <a:p>
            <a:pPr algn="ctr"/>
            <a:r>
              <a:rPr lang="kk-KZ" sz="2400" b="1" dirty="0" smtClean="0">
                <a:solidFill>
                  <a:srgbClr val="C00000"/>
                </a:solidFill>
                <a:latin typeface="Times New Roman" pitchFamily="18" charset="0"/>
                <a:cs typeface="Times New Roman" pitchFamily="18" charset="0"/>
              </a:rPr>
              <a:t>20 минут </a:t>
            </a:r>
          </a:p>
          <a:p>
            <a:pPr algn="ctr"/>
            <a:r>
              <a:rPr lang="kk-KZ" sz="2400" b="1" dirty="0" smtClean="0">
                <a:solidFill>
                  <a:srgbClr val="C00000"/>
                </a:solidFill>
                <a:latin typeface="Times New Roman" pitchFamily="18" charset="0"/>
                <a:cs typeface="Times New Roman" pitchFamily="18" charset="0"/>
              </a:rPr>
              <a:t>ТЖБ</a:t>
            </a:r>
            <a:r>
              <a:rPr lang="kk-KZ" sz="2400" b="1" dirty="0" smtClean="0">
                <a:solidFill>
                  <a:srgbClr val="002060"/>
                </a:solidFill>
                <a:latin typeface="Times New Roman" pitchFamily="18" charset="0"/>
                <a:cs typeface="Times New Roman" pitchFamily="18" charset="0"/>
              </a:rPr>
              <a:t> орындалу уақыты  -</a:t>
            </a:r>
          </a:p>
          <a:p>
            <a:pPr algn="ctr"/>
            <a:r>
              <a:rPr lang="kk-KZ" sz="2400" b="1" dirty="0" smtClean="0">
                <a:solidFill>
                  <a:srgbClr val="002060"/>
                </a:solidFill>
                <a:latin typeface="Times New Roman" pitchFamily="18" charset="0"/>
                <a:cs typeface="Times New Roman" pitchFamily="18" charset="0"/>
              </a:rPr>
              <a:t> </a:t>
            </a:r>
            <a:r>
              <a:rPr lang="kk-KZ" sz="2400" b="1" dirty="0" smtClean="0">
                <a:solidFill>
                  <a:srgbClr val="C00000"/>
                </a:solidFill>
                <a:latin typeface="Times New Roman" pitchFamily="18" charset="0"/>
                <a:cs typeface="Times New Roman" pitchFamily="18" charset="0"/>
              </a:rPr>
              <a:t>40 минут </a:t>
            </a:r>
          </a:p>
          <a:p>
            <a:pPr algn="ctr"/>
            <a:endParaRPr lang="kk-KZ" sz="1400" dirty="0" smtClean="0">
              <a:solidFill>
                <a:srgbClr val="002060"/>
              </a:solidFill>
              <a:latin typeface="Times New Roman" pitchFamily="18" charset="0"/>
              <a:cs typeface="Times New Roman" pitchFamily="18" charset="0"/>
            </a:endParaRPr>
          </a:p>
          <a:p>
            <a:pPr algn="ctr"/>
            <a:r>
              <a:rPr lang="kk-KZ" sz="2400" dirty="0" smtClean="0">
                <a:solidFill>
                  <a:srgbClr val="002060"/>
                </a:solidFill>
                <a:latin typeface="Times New Roman" pitchFamily="18" charset="0"/>
                <a:cs typeface="Times New Roman" pitchFamily="18" charset="0"/>
              </a:rPr>
              <a:t>Білім алушылар жазбаша оқу тапсырмаларын орындап болған соң </a:t>
            </a:r>
            <a:r>
              <a:rPr lang="kk-KZ" sz="2400" b="1" dirty="0" smtClean="0">
                <a:solidFill>
                  <a:srgbClr val="002060"/>
                </a:solidFill>
                <a:latin typeface="Times New Roman" pitchFamily="18" charset="0"/>
                <a:cs typeface="Times New Roman" pitchFamily="18" charset="0"/>
              </a:rPr>
              <a:t>педагогке жібереді</a:t>
            </a:r>
            <a:endParaRPr lang="kk-KZ" sz="2400" b="1" dirty="0">
              <a:solidFill>
                <a:srgbClr val="002060"/>
              </a:solidFill>
              <a:latin typeface="Times New Roman" pitchFamily="18" charset="0"/>
              <a:cs typeface="Times New Roman" pitchFamily="18" charset="0"/>
            </a:endParaRPr>
          </a:p>
        </p:txBody>
      </p:sp>
      <p:pic>
        <p:nvPicPr>
          <p:cNvPr id="8" name="Рисунок 7" descr="https://jasacademy.kz/wp-content/uploads/2018/03/ddos1.jpg">
            <a:hlinkClick r:id="rId3"/>
          </p:cNvPr>
          <p:cNvPicPr/>
          <p:nvPr/>
        </p:nvPicPr>
        <p:blipFill>
          <a:blip r:embed="rId4"/>
          <a:srcRect/>
          <a:stretch>
            <a:fillRect/>
          </a:stretch>
        </p:blipFill>
        <p:spPr bwMode="auto">
          <a:xfrm>
            <a:off x="348855" y="1157757"/>
            <a:ext cx="3048000" cy="2362200"/>
          </a:xfrm>
          <a:prstGeom prst="rect">
            <a:avLst/>
          </a:prstGeom>
          <a:noFill/>
          <a:ln w="9525">
            <a:noFill/>
            <a:miter lim="800000"/>
            <a:headEnd/>
            <a:tailEnd/>
          </a:ln>
        </p:spPr>
      </p:pic>
      <p:pic>
        <p:nvPicPr>
          <p:cNvPr id="9" name="Picture 14" descr="C:\Users\user\Desktop\kzlogotype.png"/>
          <p:cNvPicPr>
            <a:picLocks noChangeAspect="1" noChangeArrowheads="1"/>
          </p:cNvPicPr>
          <p:nvPr/>
        </p:nvPicPr>
        <p:blipFill>
          <a:blip r:embed="rId5">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048000" y="4721219"/>
            <a:ext cx="2876307" cy="1289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5" descr="C:\Users\user\Desktop\1475847609_whatsapp.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8455" y="4671747"/>
            <a:ext cx="1277203" cy="12639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h22.kostanai.kz/uploads/images/banners/1551340235.png"/>
          <p:cNvPicPr>
            <a:picLocks noChangeAspect="1" noChangeArrowheads="1"/>
          </p:cNvPicPr>
          <p:nvPr/>
        </p:nvPicPr>
        <p:blipFill>
          <a:blip r:embed="rId8" cstate="print">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553200" y="4336432"/>
            <a:ext cx="1897242" cy="18972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63500" y="247552"/>
            <a:ext cx="9466577" cy="58477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kk-KZ" sz="3200" b="1" dirty="0" smtClean="0">
                <a:solidFill>
                  <a:srgbClr val="002060"/>
                </a:solidFill>
                <a:latin typeface="Times New Roman" panose="02020603050405020304" pitchFamily="18" charset="0"/>
                <a:cs typeface="Times New Roman" panose="02020603050405020304" pitchFamily="18" charset="0"/>
              </a:rPr>
              <a:t>Білім беру ұйымдарының әкімшілігі</a:t>
            </a:r>
            <a:endParaRPr lang="ru-RU" sz="3200" dirty="0">
              <a:solidFill>
                <a:srgbClr val="002060"/>
              </a:solidFill>
              <a:latin typeface="Times New Roman" panose="02020603050405020304" pitchFamily="18" charset="0"/>
              <a:cs typeface="Times New Roman" panose="02020603050405020304" pitchFamily="18" charset="0"/>
            </a:endParaRPr>
          </a:p>
        </p:txBody>
      </p:sp>
      <p:grpSp>
        <p:nvGrpSpPr>
          <p:cNvPr id="2" name="Google Shape;684;p29"/>
          <p:cNvGrpSpPr/>
          <p:nvPr/>
        </p:nvGrpSpPr>
        <p:grpSpPr>
          <a:xfrm>
            <a:off x="3516248" y="1975777"/>
            <a:ext cx="2053341" cy="3443899"/>
            <a:chOff x="2991269" y="1153325"/>
            <a:chExt cx="3514811" cy="3252003"/>
          </a:xfrm>
        </p:grpSpPr>
        <p:sp>
          <p:nvSpPr>
            <p:cNvPr id="27" name="Google Shape;685;p29"/>
            <p:cNvSpPr/>
            <p:nvPr/>
          </p:nvSpPr>
          <p:spPr>
            <a:xfrm>
              <a:off x="3477586" y="2585458"/>
              <a:ext cx="2541910" cy="950456"/>
            </a:xfrm>
            <a:custGeom>
              <a:avLst/>
              <a:gdLst/>
              <a:ahLst/>
              <a:cxnLst/>
              <a:rect l="l" t="t" r="r" b="b"/>
              <a:pathLst>
                <a:path w="126826" h="43529" extrusionOk="0">
                  <a:moveTo>
                    <a:pt x="0" y="20002"/>
                  </a:moveTo>
                  <a:lnTo>
                    <a:pt x="63389" y="43529"/>
                  </a:lnTo>
                  <a:lnTo>
                    <a:pt x="126826" y="19907"/>
                  </a:lnTo>
                  <a:lnTo>
                    <a:pt x="63580" y="0"/>
                  </a:lnTo>
                  <a:close/>
                </a:path>
              </a:pathLst>
            </a:custGeom>
            <a:solidFill>
              <a:srgbClr val="E0E0E7"/>
            </a:solidFill>
            <a:ln>
              <a:noFill/>
            </a:ln>
          </p:spPr>
        </p:sp>
        <p:sp>
          <p:nvSpPr>
            <p:cNvPr id="28" name="Google Shape;686;p29"/>
            <p:cNvSpPr/>
            <p:nvPr/>
          </p:nvSpPr>
          <p:spPr>
            <a:xfrm>
              <a:off x="2991269"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EB7700"/>
            </a:solidFill>
            <a:ln>
              <a:noFill/>
            </a:ln>
          </p:spPr>
        </p:sp>
        <p:sp>
          <p:nvSpPr>
            <p:cNvPr id="29" name="Google Shape;687;p29"/>
            <p:cNvSpPr/>
            <p:nvPr/>
          </p:nvSpPr>
          <p:spPr>
            <a:xfrm flipH="1">
              <a:off x="4747852"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FFAD1D"/>
            </a:solidFill>
            <a:ln>
              <a:noFill/>
            </a:ln>
          </p:spPr>
        </p:sp>
        <p:sp>
          <p:nvSpPr>
            <p:cNvPr id="30" name="Google Shape;688;p29"/>
            <p:cNvSpPr/>
            <p:nvPr/>
          </p:nvSpPr>
          <p:spPr>
            <a:xfrm>
              <a:off x="3969199" y="2001324"/>
              <a:ext cx="1565850" cy="585863"/>
            </a:xfrm>
            <a:custGeom>
              <a:avLst/>
              <a:gdLst/>
              <a:ahLst/>
              <a:cxnLst/>
              <a:rect l="l" t="t" r="r" b="b"/>
              <a:pathLst>
                <a:path w="24053" h="8150" extrusionOk="0">
                  <a:moveTo>
                    <a:pt x="0" y="3827"/>
                  </a:moveTo>
                  <a:lnTo>
                    <a:pt x="11976" y="8150"/>
                  </a:lnTo>
                  <a:lnTo>
                    <a:pt x="24053" y="3827"/>
                  </a:lnTo>
                  <a:lnTo>
                    <a:pt x="12126" y="0"/>
                  </a:lnTo>
                  <a:close/>
                </a:path>
              </a:pathLst>
            </a:custGeom>
            <a:solidFill>
              <a:srgbClr val="E0E0E7"/>
            </a:solidFill>
            <a:ln>
              <a:noFill/>
            </a:ln>
          </p:spPr>
        </p:sp>
        <p:sp>
          <p:nvSpPr>
            <p:cNvPr id="31" name="Google Shape;689;p29"/>
            <p:cNvSpPr/>
            <p:nvPr/>
          </p:nvSpPr>
          <p:spPr>
            <a:xfrm>
              <a:off x="356325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rgbClr val="EB7700"/>
            </a:solidFill>
            <a:ln>
              <a:noFill/>
            </a:ln>
          </p:spPr>
        </p:sp>
        <p:sp>
          <p:nvSpPr>
            <p:cNvPr id="32" name="Google Shape;690;p29"/>
            <p:cNvSpPr/>
            <p:nvPr/>
          </p:nvSpPr>
          <p:spPr>
            <a:xfrm flipH="1">
              <a:off x="474936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rgbClr val="FFAD1D"/>
            </a:solidFill>
            <a:ln>
              <a:noFill/>
            </a:ln>
          </p:spPr>
        </p:sp>
        <p:sp>
          <p:nvSpPr>
            <p:cNvPr id="33" name="Google Shape;691;p29"/>
            <p:cNvSpPr/>
            <p:nvPr/>
          </p:nvSpPr>
          <p:spPr>
            <a:xfrm>
              <a:off x="4059061" y="1153325"/>
              <a:ext cx="693508" cy="1201140"/>
            </a:xfrm>
            <a:custGeom>
              <a:avLst/>
              <a:gdLst/>
              <a:ahLst/>
              <a:cxnLst/>
              <a:rect l="l" t="t" r="r" b="b"/>
              <a:pathLst>
                <a:path w="10635" h="16697" extrusionOk="0">
                  <a:moveTo>
                    <a:pt x="10635" y="0"/>
                  </a:moveTo>
                  <a:lnTo>
                    <a:pt x="0" y="12722"/>
                  </a:lnTo>
                  <a:lnTo>
                    <a:pt x="10635" y="16697"/>
                  </a:lnTo>
                  <a:close/>
                </a:path>
              </a:pathLst>
            </a:custGeom>
            <a:solidFill>
              <a:srgbClr val="EB7700"/>
            </a:solidFill>
            <a:ln>
              <a:noFill/>
            </a:ln>
          </p:spPr>
        </p:sp>
        <p:sp>
          <p:nvSpPr>
            <p:cNvPr id="34" name="Google Shape;692;p29"/>
            <p:cNvSpPr/>
            <p:nvPr/>
          </p:nvSpPr>
          <p:spPr>
            <a:xfrm flipH="1">
              <a:off x="4749350" y="1153325"/>
              <a:ext cx="693508" cy="1201140"/>
            </a:xfrm>
            <a:custGeom>
              <a:avLst/>
              <a:gdLst/>
              <a:ahLst/>
              <a:cxnLst/>
              <a:rect l="l" t="t" r="r" b="b"/>
              <a:pathLst>
                <a:path w="10635" h="16697" extrusionOk="0">
                  <a:moveTo>
                    <a:pt x="10635" y="0"/>
                  </a:moveTo>
                  <a:lnTo>
                    <a:pt x="0" y="12722"/>
                  </a:lnTo>
                  <a:lnTo>
                    <a:pt x="10635" y="16697"/>
                  </a:lnTo>
                  <a:close/>
                </a:path>
              </a:pathLst>
            </a:custGeom>
            <a:solidFill>
              <a:srgbClr val="FFAD1D"/>
            </a:solidFill>
            <a:ln>
              <a:noFill/>
            </a:ln>
          </p:spPr>
        </p:sp>
      </p:grpSp>
      <p:sp>
        <p:nvSpPr>
          <p:cNvPr id="36" name="Прямоугольник 35"/>
          <p:cNvSpPr/>
          <p:nvPr/>
        </p:nvSpPr>
        <p:spPr>
          <a:xfrm>
            <a:off x="5699064" y="1357420"/>
            <a:ext cx="3337432" cy="2308324"/>
          </a:xfrm>
          <a:prstGeom prst="rect">
            <a:avLst/>
          </a:prstGeom>
        </p:spPr>
        <p:txBody>
          <a:bodyPr wrap="square">
            <a:spAutoFit/>
          </a:bodyPr>
          <a:lstStyle/>
          <a:p>
            <a:pPr lvl="0"/>
            <a:r>
              <a:rPr lang="kk-KZ" b="1" dirty="0" smtClean="0">
                <a:solidFill>
                  <a:srgbClr val="002060"/>
                </a:solidFill>
                <a:latin typeface="Times New Roman" pitchFamily="18" charset="0"/>
                <a:cs typeface="Times New Roman" pitchFamily="18" charset="0"/>
              </a:rPr>
              <a:t>ББҰ басшы орынбасары: мектеп бойынша жиынтық жұмыстарды жүргізудің бірыңғай кестесін: БЖБ – </a:t>
            </a:r>
            <a:r>
              <a:rPr lang="kk-KZ" b="1" dirty="0" smtClean="0">
                <a:solidFill>
                  <a:srgbClr val="C00000"/>
                </a:solidFill>
                <a:latin typeface="Times New Roman" pitchFamily="18" charset="0"/>
                <a:cs typeface="Times New Roman" pitchFamily="18" charset="0"/>
              </a:rPr>
              <a:t>2020 жылғы 30 сәуірден </a:t>
            </a:r>
            <a:r>
              <a:rPr lang="kk-KZ" b="1" dirty="0" smtClean="0">
                <a:solidFill>
                  <a:srgbClr val="002060"/>
                </a:solidFill>
                <a:latin typeface="Times New Roman" pitchFamily="18" charset="0"/>
                <a:cs typeface="Times New Roman" pitchFamily="18" charset="0"/>
              </a:rPr>
              <a:t>кешіктірмей; ТЖБ – </a:t>
            </a:r>
            <a:r>
              <a:rPr lang="kk-KZ" b="1" dirty="0" smtClean="0">
                <a:solidFill>
                  <a:srgbClr val="C00000"/>
                </a:solidFill>
                <a:latin typeface="Times New Roman" pitchFamily="18" charset="0"/>
                <a:cs typeface="Times New Roman" pitchFamily="18" charset="0"/>
              </a:rPr>
              <a:t>2020 жылғы 15 мамырдан </a:t>
            </a:r>
            <a:r>
              <a:rPr lang="kk-KZ" b="1" dirty="0" smtClean="0">
                <a:solidFill>
                  <a:srgbClr val="002060"/>
                </a:solidFill>
                <a:latin typeface="Times New Roman" pitchFamily="18" charset="0"/>
                <a:cs typeface="Times New Roman" pitchFamily="18" charset="0"/>
              </a:rPr>
              <a:t>кешіктірмей жасайды</a:t>
            </a:r>
            <a:r>
              <a:rPr lang="kk-KZ" b="1" kern="0" dirty="0" smtClean="0">
                <a:solidFill>
                  <a:srgbClr val="002060"/>
                </a:solidFill>
                <a:latin typeface="Times New Roman" pitchFamily="18" charset="0"/>
                <a:cs typeface="Times New Roman" pitchFamily="18" charset="0"/>
              </a:rPr>
              <a:t>.</a:t>
            </a:r>
            <a:endParaRPr lang="kk-KZ" b="1" kern="0" dirty="0">
              <a:solidFill>
                <a:srgbClr val="002060"/>
              </a:solidFill>
              <a:latin typeface="Times New Roman" pitchFamily="18" charset="0"/>
              <a:cs typeface="Times New Roman" pitchFamily="18" charset="0"/>
            </a:endParaRPr>
          </a:p>
        </p:txBody>
      </p:sp>
      <p:sp>
        <p:nvSpPr>
          <p:cNvPr id="41" name="Прямоугольник 40"/>
          <p:cNvSpPr/>
          <p:nvPr/>
        </p:nvSpPr>
        <p:spPr>
          <a:xfrm>
            <a:off x="750974" y="1509101"/>
            <a:ext cx="3135225" cy="2246769"/>
          </a:xfrm>
          <a:prstGeom prst="rect">
            <a:avLst/>
          </a:prstGeom>
        </p:spPr>
        <p:txBody>
          <a:bodyPr wrap="square">
            <a:spAutoFit/>
          </a:bodyPr>
          <a:lstStyle/>
          <a:p>
            <a:pPr lvl="0"/>
            <a:r>
              <a:rPr lang="kk-KZ" sz="2000" b="1" dirty="0" smtClean="0">
                <a:solidFill>
                  <a:srgbClr val="002060"/>
                </a:solidFill>
                <a:latin typeface="Times New Roman" pitchFamily="18" charset="0"/>
                <a:cs typeface="Times New Roman" pitchFamily="18" charset="0"/>
              </a:rPr>
              <a:t>Білім беру басшысы мектепте жиынтық  жұмыстарды жүргізу процесін басқарады және БЖБ мен ТЖБ  өткізудің бірыңғай кестесін бекітеді</a:t>
            </a:r>
            <a:r>
              <a:rPr lang="kk-KZ" sz="2000" b="1" i="1" dirty="0" smtClean="0">
                <a:solidFill>
                  <a:srgbClr val="002060"/>
                </a:solidFill>
                <a:latin typeface="Times New Roman" pitchFamily="18" charset="0"/>
                <a:cs typeface="Times New Roman" pitchFamily="18" charset="0"/>
              </a:rPr>
              <a:t>.</a:t>
            </a:r>
            <a:endParaRPr lang="kk-KZ" sz="2000" b="1" i="1" kern="0" dirty="0">
              <a:solidFill>
                <a:srgbClr val="002060"/>
              </a:solidFill>
              <a:latin typeface="Times New Roman" pitchFamily="18" charset="0"/>
              <a:cs typeface="Times New Roman" pitchFamily="18" charset="0"/>
            </a:endParaRPr>
          </a:p>
        </p:txBody>
      </p:sp>
      <p:sp>
        <p:nvSpPr>
          <p:cNvPr id="58" name="Прямоугольник 57"/>
          <p:cNvSpPr/>
          <p:nvPr/>
        </p:nvSpPr>
        <p:spPr>
          <a:xfrm>
            <a:off x="6035882" y="3810000"/>
            <a:ext cx="3000613" cy="2585323"/>
          </a:xfrm>
          <a:prstGeom prst="rect">
            <a:avLst/>
          </a:prstGeom>
        </p:spPr>
        <p:txBody>
          <a:bodyPr wrap="square">
            <a:spAutoFit/>
          </a:bodyPr>
          <a:lstStyle/>
          <a:p>
            <a:pPr lvl="0"/>
            <a:r>
              <a:rPr lang="kk-KZ" b="1" dirty="0" smtClean="0">
                <a:solidFill>
                  <a:srgbClr val="002060"/>
                </a:solidFill>
                <a:latin typeface="Times New Roman" pitchFamily="18" charset="0"/>
                <a:cs typeface="Times New Roman" pitchFamily="18" charset="0"/>
              </a:rPr>
              <a:t>ББҰ басшы орынбасары:  педагогтер үшін БЖБ және ТЖБ өткізу бойынша нұсқаулық жүргізеді (міндеттері, оқу тапсырмаларын әзірлеу, өткізу рәсімі, техникалық дайындық, құжаттарды ресімдеу және т. б.)</a:t>
            </a:r>
            <a:r>
              <a:rPr lang="kk-KZ" b="1" kern="0" dirty="0" smtClean="0">
                <a:solidFill>
                  <a:srgbClr val="002060"/>
                </a:solidFill>
                <a:latin typeface="Times New Roman" pitchFamily="18" charset="0"/>
                <a:cs typeface="Times New Roman" pitchFamily="18" charset="0"/>
              </a:rPr>
              <a:t>. </a:t>
            </a:r>
            <a:endParaRPr lang="kk-KZ" b="1" kern="0" dirty="0">
              <a:solidFill>
                <a:srgbClr val="002060"/>
              </a:solidFill>
              <a:latin typeface="Times New Roman" pitchFamily="18" charset="0"/>
              <a:cs typeface="Times New Roman" pitchFamily="18" charset="0"/>
            </a:endParaRPr>
          </a:p>
        </p:txBody>
      </p:sp>
      <p:sp>
        <p:nvSpPr>
          <p:cNvPr id="59" name="Прямоугольник 58"/>
          <p:cNvSpPr/>
          <p:nvPr/>
        </p:nvSpPr>
        <p:spPr>
          <a:xfrm>
            <a:off x="762000" y="4038600"/>
            <a:ext cx="2961590" cy="2246769"/>
          </a:xfrm>
          <a:prstGeom prst="rect">
            <a:avLst/>
          </a:prstGeom>
        </p:spPr>
        <p:txBody>
          <a:bodyPr wrap="square">
            <a:spAutoFit/>
          </a:bodyPr>
          <a:lstStyle/>
          <a:p>
            <a:pPr lvl="0"/>
            <a:r>
              <a:rPr lang="kk-KZ" sz="2000" b="1" dirty="0" smtClean="0">
                <a:solidFill>
                  <a:srgbClr val="002060"/>
                </a:solidFill>
                <a:latin typeface="Times New Roman" pitchFamily="18" charset="0"/>
                <a:cs typeface="Times New Roman" pitchFamily="18" charset="0"/>
              </a:rPr>
              <a:t>ББҰ басшы орынбасары: ББҰ-да жиынтық жұмыстарды жүргізу процесінде жалпы үйлестіру және мониторингілеуді қамтамасыз етеді.</a:t>
            </a:r>
            <a:endParaRPr lang="ru-RU" sz="2000" b="1" dirty="0">
              <a:solidFill>
                <a:srgbClr val="002060"/>
              </a:solidFill>
              <a:latin typeface="Times New Roman" pitchFamily="18" charset="0"/>
              <a:cs typeface="Times New Roman" pitchFamily="18" charset="0"/>
            </a:endParaRPr>
          </a:p>
        </p:txBody>
      </p:sp>
      <p:sp>
        <p:nvSpPr>
          <p:cNvPr id="4" name="AutoShape 2" descr="галочка, компьютерные иконки, знак"/>
          <p:cNvSpPr>
            <a:spLocks noChangeAspect="1" noChangeArrowheads="1"/>
          </p:cNvSpPr>
          <p:nvPr/>
        </p:nvSpPr>
        <p:spPr bwMode="auto">
          <a:xfrm>
            <a:off x="63500"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2"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511" t="15279" r="48735" b="17325"/>
          <a:stretch/>
        </p:blipFill>
        <p:spPr bwMode="auto">
          <a:xfrm>
            <a:off x="257947" y="1550193"/>
            <a:ext cx="532580" cy="50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511" t="15279" r="48735" b="17325"/>
          <a:stretch/>
        </p:blipFill>
        <p:spPr bwMode="auto">
          <a:xfrm>
            <a:off x="5166484" y="1412776"/>
            <a:ext cx="532580" cy="50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511" t="15279" r="48735" b="17325"/>
          <a:stretch/>
        </p:blipFill>
        <p:spPr bwMode="auto">
          <a:xfrm>
            <a:off x="228600" y="3962400"/>
            <a:ext cx="532580" cy="482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511" t="15279" r="48735" b="17325"/>
          <a:stretch/>
        </p:blipFill>
        <p:spPr bwMode="auto">
          <a:xfrm>
            <a:off x="5533778" y="3776938"/>
            <a:ext cx="532580" cy="50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276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heel(1)">
                                      <p:cBhvr>
                                        <p:cTn id="13" dur="1000"/>
                                        <p:tgtEl>
                                          <p:spTgt spid="36"/>
                                        </p:tgtEl>
                                      </p:cBhvr>
                                    </p:animEffec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heel(1)">
                                      <p:cBhvr>
                                        <p:cTn id="17" dur="1000"/>
                                        <p:tgtEl>
                                          <p:spTgt spid="41"/>
                                        </p:tgtEl>
                                      </p:cBhvr>
                                    </p:animEffect>
                                  </p:childTnLst>
                                </p:cTn>
                              </p:par>
                            </p:childTnLst>
                          </p:cTn>
                        </p:par>
                        <p:par>
                          <p:cTn id="18" fill="hold">
                            <p:stCondLst>
                              <p:cond delay="3000"/>
                            </p:stCondLst>
                            <p:childTnLst>
                              <p:par>
                                <p:cTn id="19" presetID="21" presetClass="entr" presetSubtype="1" fill="hold" grpId="0"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heel(1)">
                                      <p:cBhvr>
                                        <p:cTn id="21" dur="1000"/>
                                        <p:tgtEl>
                                          <p:spTgt spid="58"/>
                                        </p:tgtEl>
                                      </p:cBhvr>
                                    </p:animEffect>
                                  </p:childTnLst>
                                </p:cTn>
                              </p:par>
                            </p:childTnLst>
                          </p:cTn>
                        </p:par>
                        <p:par>
                          <p:cTn id="22" fill="hold">
                            <p:stCondLst>
                              <p:cond delay="4000"/>
                            </p:stCondLst>
                            <p:childTnLst>
                              <p:par>
                                <p:cTn id="23" presetID="21" presetClass="entr" presetSubtype="1" fill="hold" grpId="0" nodeType="after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wheel(1)">
                                      <p:cBhvr>
                                        <p:cTn id="25"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1"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Схема 51"/>
          <p:cNvGraphicFramePr/>
          <p:nvPr>
            <p:extLst>
              <p:ext uri="{D42A27DB-BD31-4B8C-83A1-F6EECF244321}">
                <p14:modId xmlns:p14="http://schemas.microsoft.com/office/powerpoint/2010/main" val="37295113"/>
              </p:ext>
            </p:extLst>
          </p:nvPr>
        </p:nvGraphicFramePr>
        <p:xfrm>
          <a:off x="457200" y="-152400"/>
          <a:ext cx="83058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6034123" y="2096628"/>
            <a:ext cx="2893330" cy="41148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kk-KZ" b="1" dirty="0">
                <a:solidFill>
                  <a:srgbClr val="002060"/>
                </a:solidFill>
                <a:latin typeface="Times New Roman" panose="02020603050405020304" pitchFamily="18" charset="0"/>
                <a:cs typeface="Times New Roman" panose="02020603050405020304" pitchFamily="18" charset="0"/>
              </a:rPr>
              <a:t>Тілдік пәндер бойынша БЖБ және ТЖБ-да айтылым және тыңдалым дағдыларын тексеруді талап ететін оқыту мақсаттары кірмейді. Бұл ретте жазу және оқу дағдылары үшін ең жоғары балл </a:t>
            </a:r>
            <a:r>
              <a:rPr lang="kk-KZ" b="1" dirty="0" smtClean="0">
                <a:solidFill>
                  <a:srgbClr val="002060"/>
                </a:solidFill>
                <a:latin typeface="Times New Roman" panose="02020603050405020304" pitchFamily="18" charset="0"/>
                <a:cs typeface="Times New Roman" panose="02020603050405020304" pitchFamily="18" charset="0"/>
              </a:rPr>
              <a:t> </a:t>
            </a:r>
          </a:p>
          <a:p>
            <a:pPr algn="ctr"/>
            <a:r>
              <a:rPr lang="kk-KZ" b="1" dirty="0" smtClean="0">
                <a:solidFill>
                  <a:srgbClr val="002060"/>
                </a:solidFill>
                <a:latin typeface="Times New Roman" panose="02020603050405020304" pitchFamily="18" charset="0"/>
                <a:cs typeface="Times New Roman" panose="02020603050405020304" pitchFamily="18" charset="0"/>
              </a:rPr>
              <a:t>15 </a:t>
            </a:r>
            <a:r>
              <a:rPr lang="kk-KZ" b="1" dirty="0">
                <a:solidFill>
                  <a:srgbClr val="002060"/>
                </a:solidFill>
                <a:latin typeface="Times New Roman" panose="02020603050405020304" pitchFamily="18" charset="0"/>
                <a:cs typeface="Times New Roman" panose="02020603050405020304" pitchFamily="18" charset="0"/>
              </a:rPr>
              <a:t>баллды құрайды.</a:t>
            </a:r>
            <a:endParaRPr lang="en-US" b="1" dirty="0">
              <a:solidFill>
                <a:srgbClr val="002060"/>
              </a:solidFill>
              <a:effectLst/>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a:xfrm>
            <a:off x="1752600" y="-81926"/>
            <a:ext cx="7568157" cy="609601"/>
          </a:xfrm>
        </p:spPr>
        <p:txBody>
          <a:bodyPr>
            <a:normAutofit fontScale="90000"/>
          </a:bodyPr>
          <a:lstStyle/>
          <a:p>
            <a:pPr algn="ctr"/>
            <a:r>
              <a:rPr lang="kk-KZ" sz="3600" dirty="0">
                <a:solidFill>
                  <a:srgbClr val="002060"/>
                </a:solidFill>
                <a:latin typeface="Arial Narrow" panose="020B0606020202030204" pitchFamily="34" charset="0"/>
              </a:rPr>
              <a:t/>
            </a:r>
            <a:br>
              <a:rPr lang="kk-KZ" sz="3600" dirty="0">
                <a:solidFill>
                  <a:srgbClr val="002060"/>
                </a:solidFill>
                <a:latin typeface="Arial Narrow" panose="020B0606020202030204" pitchFamily="34" charset="0"/>
              </a:rPr>
            </a:br>
            <a:r>
              <a:rPr lang="kk-KZ" sz="3600" b="1" dirty="0" smtClean="0">
                <a:solidFill>
                  <a:srgbClr val="002060"/>
                </a:solidFill>
                <a:latin typeface="Times New Roman" pitchFamily="18" charset="0"/>
                <a:cs typeface="Times New Roman" pitchFamily="18" charset="0"/>
              </a:rPr>
              <a:t>БЖБ және ТЖБ ұйымдастыру </a:t>
            </a:r>
            <a:endParaRPr lang="ru-RU" sz="3600" dirty="0">
              <a:solidFill>
                <a:srgbClr val="002060"/>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151282" y="1904999"/>
            <a:ext cx="2965171" cy="426719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buFont typeface="Wingdings" pitchFamily="2" charset="2"/>
              <a:buChar char="Ø"/>
            </a:pPr>
            <a:r>
              <a:rPr lang="kk-KZ" b="1" dirty="0" smtClean="0">
                <a:solidFill>
                  <a:srgbClr val="002060"/>
                </a:solidFill>
                <a:latin typeface="Times New Roman" pitchFamily="18" charset="0"/>
                <a:cs typeface="Times New Roman" pitchFamily="18" charset="0"/>
              </a:rPr>
              <a:t> Педагог үйде оқитын балаларға, ерекше білім беру қажеттіліктері бар балаларға арналған оқу жүктемелері мен өтілген материалдарды ескере отырып, жеке оқу тапсырмаларын әзірлейді,  бұл ретте БЖБ және ТЖБ өткізу уақыты шектелмейді.</a:t>
            </a:r>
            <a:endParaRPr lang="ru-RU" b="1" dirty="0" smtClean="0">
              <a:solidFill>
                <a:srgbClr val="002060"/>
              </a:solidFill>
              <a:latin typeface="Times New Roman" pitchFamily="18" charset="0"/>
              <a:cs typeface="Times New Roman" pitchFamily="18" charset="0"/>
            </a:endParaRPr>
          </a:p>
        </p:txBody>
      </p:sp>
      <p:pic>
        <p:nvPicPr>
          <p:cNvPr id="4100" name="Picture 4" descr="https://thumbs.dreamstime.com/z/d-human-holding-box-number-4932421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239" t="11478" r="11153" b="14029"/>
          <a:stretch/>
        </p:blipFill>
        <p:spPr bwMode="auto">
          <a:xfrm>
            <a:off x="938068" y="397586"/>
            <a:ext cx="1391598" cy="14282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2" name="Picture 6" descr="https://st2.depositphotos.com/3643473/6063/i/950/depositphotos_60638741-stock-photo-man-with-a-pencil-an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3064" y="520488"/>
            <a:ext cx="1771162" cy="16833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4" name="Picture 8" descr="https://static.disput.az/uploads/monthly_2020_01/81291858_2667131896673371_9032489967800025088_o.jpg.ed446f4c96c8ccabfd3dbbce41ce0c6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81102" y="627656"/>
            <a:ext cx="1468972" cy="14689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204360" y="2241110"/>
            <a:ext cx="2622457" cy="39703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kk-KZ" b="1" dirty="0">
                <a:solidFill>
                  <a:srgbClr val="002060"/>
                </a:solidFill>
                <a:latin typeface="Times New Roman" panose="02020603050405020304" pitchFamily="18" charset="0"/>
                <a:ea typeface="Times New Roman" panose="02020603050405020304" pitchFamily="18" charset="0"/>
              </a:rPr>
              <a:t>Егер білім алушылар объективті себептермен (ауру, техникалық іркілістер және т. б.) жиынтық жұмысты орындай алмаса, жиынтық жұмыстың қорытындысын шығарғанда, жиынтық бағалаудың төртінші тоқсанындағы нәтижелері ескерілуі мүмкін.</a:t>
            </a:r>
            <a:endParaRPr lang="en-US" b="1" dirty="0">
              <a:solidFill>
                <a:srgbClr val="002060"/>
              </a:solidFill>
            </a:endParaRPr>
          </a:p>
        </p:txBody>
      </p:sp>
      <p:sp>
        <p:nvSpPr>
          <p:cNvPr id="4" name="Прямоугольник 3"/>
          <p:cNvSpPr/>
          <p:nvPr/>
        </p:nvSpPr>
        <p:spPr>
          <a:xfrm>
            <a:off x="6098270" y="2137105"/>
            <a:ext cx="2800750" cy="369332"/>
          </a:xfrm>
          <a:prstGeom prst="rect">
            <a:avLst/>
          </a:prstGeom>
        </p:spPr>
        <p:txBody>
          <a:bodyPr wrap="square">
            <a:spAutoFit/>
          </a:bodyPr>
          <a:lstStyle/>
          <a:p>
            <a:pPr algn="ctr"/>
            <a:r>
              <a:rPr lang="kk-KZ" b="1" dirty="0" smtClean="0">
                <a:solidFill>
                  <a:srgbClr val="002060"/>
                </a:solidFill>
                <a:latin typeface="Times New Roman" panose="02020603050405020304" pitchFamily="18" charset="0"/>
                <a:ea typeface="Times New Roman" panose="02020603050405020304" pitchFamily="18" charset="0"/>
              </a:rPr>
              <a:t>.</a:t>
            </a:r>
            <a:endParaRPr lang="en-US" b="1" dirty="0">
              <a:solidFill>
                <a:srgbClr val="002060"/>
              </a:solidFill>
            </a:endParaRPr>
          </a:p>
        </p:txBody>
      </p:sp>
    </p:spTree>
    <p:extLst>
      <p:ext uri="{BB962C8B-B14F-4D97-AF65-F5344CB8AC3E}">
        <p14:creationId xmlns:p14="http://schemas.microsoft.com/office/powerpoint/2010/main" val="828560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600" y="381000"/>
            <a:ext cx="7620000" cy="523220"/>
          </a:xfrm>
          <a:prstGeom prst="rect">
            <a:avLst/>
          </a:prstGeom>
        </p:spPr>
        <p:txBody>
          <a:bodyPr wrap="square">
            <a:spAutoFit/>
          </a:bodyPr>
          <a:lstStyle/>
          <a:p>
            <a:pPr algn="ctr"/>
            <a:r>
              <a:rPr lang="kk-KZ" sz="2800" b="1" dirty="0" smtClean="0">
                <a:solidFill>
                  <a:srgbClr val="FF0000"/>
                </a:solidFill>
                <a:latin typeface="Times New Roman" pitchFamily="18" charset="0"/>
                <a:cs typeface="Times New Roman" pitchFamily="18" charset="0"/>
              </a:rPr>
              <a:t>БЖБ және ТЖБ тапсырмаларын дайындау </a:t>
            </a:r>
            <a:endParaRPr lang="ru-RU" sz="2800" b="1" dirty="0">
              <a:solidFill>
                <a:srgbClr val="FF0000"/>
              </a:solidFill>
              <a:latin typeface="Times New Roman" pitchFamily="18" charset="0"/>
              <a:cs typeface="Times New Roman" pitchFamily="18" charset="0"/>
            </a:endParaRPr>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511" t="15279" r="48735" b="17325"/>
          <a:stretch/>
        </p:blipFill>
        <p:spPr bwMode="auto">
          <a:xfrm>
            <a:off x="1143000" y="1676400"/>
            <a:ext cx="532580" cy="45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828800" y="1524000"/>
            <a:ext cx="6934200" cy="1569660"/>
          </a:xfrm>
          <a:prstGeom prst="rect">
            <a:avLst/>
          </a:prstGeom>
        </p:spPr>
        <p:txBody>
          <a:bodyPr wrap="square">
            <a:spAutoFit/>
          </a:bodyPr>
          <a:lstStyle/>
          <a:p>
            <a:r>
              <a:rPr lang="kk-KZ" sz="2400" b="1" dirty="0" smtClean="0">
                <a:solidFill>
                  <a:schemeClr val="tx2">
                    <a:lumMod val="50000"/>
                  </a:schemeClr>
                </a:solidFill>
                <a:latin typeface="Times New Roman" pitchFamily="18" charset="0"/>
                <a:cs typeface="Times New Roman" pitchFamily="18" charset="0"/>
              </a:rPr>
              <a:t>1-4 сыныптар үшін: </a:t>
            </a:r>
          </a:p>
          <a:p>
            <a:pPr>
              <a:buFont typeface="Wingdings" pitchFamily="2" charset="2"/>
              <a:buChar char="q"/>
            </a:pPr>
            <a:r>
              <a:rPr lang="kk-KZ" sz="2400" b="1" dirty="0" smtClean="0">
                <a:solidFill>
                  <a:schemeClr val="accent1">
                    <a:lumMod val="75000"/>
                  </a:schemeClr>
                </a:solidFill>
                <a:latin typeface="Times New Roman" pitchFamily="18" charset="0"/>
                <a:cs typeface="Times New Roman" pitchFamily="18" charset="0"/>
              </a:rPr>
              <a:t> БЖБ, ТЖБ уақыты  ескерілмейді.</a:t>
            </a:r>
          </a:p>
          <a:p>
            <a:pPr>
              <a:buFont typeface="Wingdings" pitchFamily="2" charset="2"/>
              <a:buChar char="q"/>
            </a:pPr>
            <a:r>
              <a:rPr lang="kk-KZ" sz="2400" b="1" dirty="0" smtClean="0">
                <a:solidFill>
                  <a:schemeClr val="accent1">
                    <a:lumMod val="75000"/>
                  </a:schemeClr>
                </a:solidFill>
                <a:latin typeface="Times New Roman" pitchFamily="18" charset="0"/>
                <a:cs typeface="Times New Roman" pitchFamily="18" charset="0"/>
              </a:rPr>
              <a:t> 2 тапсырмадан артық емес </a:t>
            </a:r>
          </a:p>
          <a:p>
            <a:pPr>
              <a:buFont typeface="Wingdings" pitchFamily="2" charset="2"/>
              <a:buChar char="q"/>
            </a:pPr>
            <a:r>
              <a:rPr lang="kk-KZ" sz="2400" b="1" dirty="0" smtClean="0">
                <a:solidFill>
                  <a:schemeClr val="accent1">
                    <a:lumMod val="75000"/>
                  </a:schemeClr>
                </a:solidFill>
                <a:latin typeface="Times New Roman" pitchFamily="18" charset="0"/>
                <a:cs typeface="Times New Roman" pitchFamily="18" charset="0"/>
              </a:rPr>
              <a:t> Тапсырмалар аса күрделі болмауы тиіс</a:t>
            </a:r>
            <a:endParaRPr lang="ru-RU" sz="2400" b="1" dirty="0">
              <a:solidFill>
                <a:schemeClr val="accent1">
                  <a:lumMod val="75000"/>
                </a:schemeClr>
              </a:solidFill>
              <a:latin typeface="Times New Roman" pitchFamily="18" charset="0"/>
              <a:cs typeface="Times New Roman" pitchFamily="18" charset="0"/>
            </a:endParaRPr>
          </a:p>
        </p:txBody>
      </p:sp>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511" t="15279" r="48735" b="17325"/>
          <a:stretch/>
        </p:blipFill>
        <p:spPr bwMode="auto">
          <a:xfrm>
            <a:off x="1219200" y="3276600"/>
            <a:ext cx="532580" cy="53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1828800" y="3276600"/>
            <a:ext cx="6934200" cy="1200329"/>
          </a:xfrm>
          <a:prstGeom prst="rect">
            <a:avLst/>
          </a:prstGeom>
        </p:spPr>
        <p:txBody>
          <a:bodyPr wrap="square">
            <a:spAutoFit/>
          </a:bodyPr>
          <a:lstStyle/>
          <a:p>
            <a:r>
              <a:rPr lang="kk-KZ" sz="2400" b="1" dirty="0" smtClean="0">
                <a:solidFill>
                  <a:schemeClr val="tx2">
                    <a:lumMod val="50000"/>
                  </a:schemeClr>
                </a:solidFill>
                <a:latin typeface="Times New Roman" pitchFamily="18" charset="0"/>
                <a:cs typeface="Times New Roman" pitchFamily="18" charset="0"/>
              </a:rPr>
              <a:t>5-11 сыныптар үшін:</a:t>
            </a:r>
            <a:r>
              <a:rPr lang="kk-KZ" sz="2400" b="1" dirty="0" smtClean="0">
                <a:solidFill>
                  <a:srgbClr val="FF0000"/>
                </a:solidFill>
                <a:latin typeface="Times New Roman" pitchFamily="18" charset="0"/>
                <a:cs typeface="Times New Roman" pitchFamily="18" charset="0"/>
              </a:rPr>
              <a:t> </a:t>
            </a:r>
          </a:p>
          <a:p>
            <a:pPr>
              <a:buFont typeface="Wingdings" pitchFamily="2" charset="2"/>
              <a:buChar char="q"/>
            </a:pPr>
            <a:r>
              <a:rPr lang="kk-KZ" sz="2400" b="1" smtClean="0">
                <a:solidFill>
                  <a:schemeClr val="accent1">
                    <a:lumMod val="75000"/>
                  </a:schemeClr>
                </a:solidFill>
                <a:latin typeface="Times New Roman" pitchFamily="18" charset="0"/>
                <a:cs typeface="Times New Roman" pitchFamily="18" charset="0"/>
              </a:rPr>
              <a:t> 5 </a:t>
            </a:r>
            <a:r>
              <a:rPr lang="kk-KZ" sz="2400" b="1" dirty="0" smtClean="0">
                <a:solidFill>
                  <a:schemeClr val="accent1">
                    <a:lumMod val="75000"/>
                  </a:schemeClr>
                </a:solidFill>
                <a:latin typeface="Times New Roman" pitchFamily="18" charset="0"/>
                <a:cs typeface="Times New Roman" pitchFamily="18" charset="0"/>
              </a:rPr>
              <a:t>тапсырмадан артық емес </a:t>
            </a:r>
          </a:p>
          <a:p>
            <a:pPr>
              <a:buFont typeface="Wingdings" pitchFamily="2" charset="2"/>
              <a:buChar char="q"/>
            </a:pPr>
            <a:r>
              <a:rPr lang="kk-KZ" sz="2400" b="1" dirty="0" smtClean="0">
                <a:solidFill>
                  <a:schemeClr val="accent1">
                    <a:lumMod val="75000"/>
                  </a:schemeClr>
                </a:solidFill>
                <a:latin typeface="Times New Roman" pitchFamily="18" charset="0"/>
                <a:cs typeface="Times New Roman" pitchFamily="18" charset="0"/>
              </a:rPr>
              <a:t> Тапсырмалар аса күрделі болмауы тиіс</a:t>
            </a:r>
            <a:endParaRPr lang="ru-RU" sz="2400" b="1" dirty="0">
              <a:solidFill>
                <a:schemeClr val="accent1">
                  <a:lumMod val="75000"/>
                </a:schemeClr>
              </a:solidFill>
              <a:latin typeface="Times New Roman" pitchFamily="18" charset="0"/>
              <a:cs typeface="Times New Roman" pitchFamily="18" charset="0"/>
            </a:endParaRPr>
          </a:p>
        </p:txBody>
      </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200" y="4380029"/>
            <a:ext cx="2301210" cy="1868371"/>
          </a:xfrm>
          <a:prstGeom prst="rect">
            <a:avLst/>
          </a:prstGeom>
        </p:spPr>
      </p:pic>
    </p:spTree>
  </p:cSld>
  <p:clrMapOvr>
    <a:masterClrMapping/>
  </p:clrMapOvr>
</p:sld>
</file>

<file path=ppt/theme/theme1.xml><?xml version="1.0" encoding="utf-8"?>
<a:theme xmlns:a="http://schemas.openxmlformats.org/drawingml/2006/main" name="Ретро">
  <a:themeElements>
    <a:clrScheme name="Ретро">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D26EA377-59BD-4C9C-9D94-EE8416EE4C79}"/>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334</TotalTime>
  <Words>912</Words>
  <Application>Microsoft Office PowerPoint</Application>
  <PresentationFormat>Экран (4:3)</PresentationFormat>
  <Paragraphs>105</Paragraphs>
  <Slides>14</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Ретро</vt:lpstr>
      <vt:lpstr>ҚОСТАНАЙ ҚАЛАСЫНЫҢ БІЛІМ БАСҚАРМАСЫ  ҚОСТАНАЙ ҚАЛАСЫНЫҢ ӘДІСТЕМЕЛІК ОРТАЛЫҒЫ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БЖБ және ТЖБ ұйымдастыру </vt:lpstr>
      <vt:lpstr>Презентация PowerPoint</vt:lpstr>
      <vt:lpstr>Презентация PowerPoint</vt:lpstr>
      <vt:lpstr> БЖБ және ТЖБ ұйымдастыру </vt:lpstr>
      <vt:lpstr> БЖБ және ТЖБ ұйымдастыру </vt:lpstr>
      <vt:lpstr>Презентация PowerPoint</vt:lpstr>
      <vt:lpstr>Назарларыңызға рахмет!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ШЫМКЕНТ ҚАЛАСЫНЫҢ БІЛІМ БАСҚАРМАСЫ  ШЫМКЕНТ ҚАЛАСЫНЫҢ ӘДІСТЕМЕЛІК ОРТАЛЫҒЫ  </dc:title>
  <dc:creator>Pc</dc:creator>
  <cp:lastModifiedBy>Жаннур</cp:lastModifiedBy>
  <cp:revision>28</cp:revision>
  <dcterms:created xsi:type="dcterms:W3CDTF">2020-04-29T08:20:49Z</dcterms:created>
  <dcterms:modified xsi:type="dcterms:W3CDTF">2020-05-03T16:59:57Z</dcterms:modified>
</cp:coreProperties>
</file>