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1" r:id="rId2"/>
    <p:sldId id="263" r:id="rId3"/>
    <p:sldId id="264" r:id="rId4"/>
    <p:sldId id="265" r:id="rId5"/>
    <p:sldId id="258" r:id="rId6"/>
    <p:sldId id="268" r:id="rId7"/>
    <p:sldId id="269" r:id="rId8"/>
    <p:sldId id="272" r:id="rId9"/>
    <p:sldId id="266" r:id="rId10"/>
    <p:sldId id="27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6FDCB4-C551-48EB-A832-88A00CCE0A8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7E65DE-0FBC-4F63-A33F-9517D8D54235}">
      <dgm:prSet phldrT="[Текст]"/>
      <dgm:spPr/>
      <dgm:t>
        <a:bodyPr/>
        <a:lstStyle/>
        <a:p>
          <a:r>
            <a:rPr lang="kk-KZ" dirty="0" smtClean="0"/>
            <a:t>1</a:t>
          </a:r>
          <a:endParaRPr lang="ru-RU" dirty="0"/>
        </a:p>
      </dgm:t>
    </dgm:pt>
    <dgm:pt modelId="{2AC4EF5D-A8B0-49DC-8463-82994B82B116}" type="parTrans" cxnId="{0AD7413E-9F92-4607-8FA2-AE6822B5CDDD}">
      <dgm:prSet/>
      <dgm:spPr/>
      <dgm:t>
        <a:bodyPr/>
        <a:lstStyle/>
        <a:p>
          <a:endParaRPr lang="ru-RU"/>
        </a:p>
      </dgm:t>
    </dgm:pt>
    <dgm:pt modelId="{EA24E6AC-1B03-4F54-93C7-9D4BB33246C0}" type="sibTrans" cxnId="{0AD7413E-9F92-4607-8FA2-AE6822B5CDDD}">
      <dgm:prSet/>
      <dgm:spPr/>
      <dgm:t>
        <a:bodyPr/>
        <a:lstStyle/>
        <a:p>
          <a:endParaRPr lang="ru-RU"/>
        </a:p>
      </dgm:t>
    </dgm:pt>
    <dgm:pt modelId="{45B699AC-1D66-4474-8F1A-4176CBED8009}">
      <dgm:prSet phldrT="[Текст]"/>
      <dgm:spPr/>
      <dgm:t>
        <a:bodyPr/>
        <a:lstStyle/>
        <a:p>
          <a:r>
            <a:rPr lang="kk-KZ" dirty="0" smtClean="0"/>
            <a:t>2</a:t>
          </a:r>
          <a:endParaRPr lang="ru-RU" dirty="0"/>
        </a:p>
      </dgm:t>
    </dgm:pt>
    <dgm:pt modelId="{19D26397-EDA2-4082-9888-EDC28B525018}" type="parTrans" cxnId="{76C6AC54-D22B-46E2-8B6B-44A237901A54}">
      <dgm:prSet/>
      <dgm:spPr/>
      <dgm:t>
        <a:bodyPr/>
        <a:lstStyle/>
        <a:p>
          <a:endParaRPr lang="ru-RU"/>
        </a:p>
      </dgm:t>
    </dgm:pt>
    <dgm:pt modelId="{5C71C8A9-DB14-499E-804C-53F6F858F64C}" type="sibTrans" cxnId="{76C6AC54-D22B-46E2-8B6B-44A237901A54}">
      <dgm:prSet/>
      <dgm:spPr/>
      <dgm:t>
        <a:bodyPr/>
        <a:lstStyle/>
        <a:p>
          <a:endParaRPr lang="ru-RU"/>
        </a:p>
      </dgm:t>
    </dgm:pt>
    <dgm:pt modelId="{42FDFF25-BF7A-405D-B270-FC23192C8D00}">
      <dgm:prSet phldrT="[Текст]" custT="1"/>
      <dgm:spPr/>
      <dgm:t>
        <a:bodyPr/>
        <a:lstStyle/>
        <a:p>
          <a:r>
            <a:rPr lang="kk-KZ" sz="2800" dirty="0" smtClean="0">
              <a:latin typeface="Times New Roman" pitchFamily="18" charset="0"/>
              <a:cs typeface="Times New Roman" pitchFamily="18" charset="0"/>
            </a:rPr>
            <a:t>мәтіннің мазмұны оқушыға тартымды болуы керек;</a:t>
          </a:r>
          <a:br>
            <a:rPr lang="kk-KZ" sz="2800" dirty="0" smtClean="0">
              <a:latin typeface="Times New Roman" pitchFamily="18" charset="0"/>
              <a:cs typeface="Times New Roman" pitchFamily="18" charset="0"/>
            </a:rPr>
          </a:b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429BE75F-CD08-49C9-A4D0-38606CE848BA}" type="parTrans" cxnId="{01535751-E60D-4004-8FA8-0DFD291B9F6B}">
      <dgm:prSet/>
      <dgm:spPr/>
      <dgm:t>
        <a:bodyPr/>
        <a:lstStyle/>
        <a:p>
          <a:endParaRPr lang="ru-RU"/>
        </a:p>
      </dgm:t>
    </dgm:pt>
    <dgm:pt modelId="{B10AB51E-7ABD-4277-B960-99A71FC8A491}" type="sibTrans" cxnId="{01535751-E60D-4004-8FA8-0DFD291B9F6B}">
      <dgm:prSet/>
      <dgm:spPr/>
      <dgm:t>
        <a:bodyPr/>
        <a:lstStyle/>
        <a:p>
          <a:endParaRPr lang="ru-RU"/>
        </a:p>
      </dgm:t>
    </dgm:pt>
    <dgm:pt modelId="{25B93766-7541-45C8-B5B1-90EBD2C82970}">
      <dgm:prSet phldrT="[Текст]" phldr="1"/>
      <dgm:spPr/>
      <dgm:t>
        <a:bodyPr/>
        <a:lstStyle/>
        <a:p>
          <a:endParaRPr lang="ru-RU" sz="1600" dirty="0"/>
        </a:p>
      </dgm:t>
    </dgm:pt>
    <dgm:pt modelId="{140F53AF-F021-4587-B335-9ADE067CD20C}" type="parTrans" cxnId="{8801C918-5FB4-4590-B699-DC362D58BFEB}">
      <dgm:prSet/>
      <dgm:spPr/>
      <dgm:t>
        <a:bodyPr/>
        <a:lstStyle/>
        <a:p>
          <a:endParaRPr lang="ru-RU"/>
        </a:p>
      </dgm:t>
    </dgm:pt>
    <dgm:pt modelId="{D8CA9CFA-B815-49BA-91C3-A55760D72821}" type="sibTrans" cxnId="{8801C918-5FB4-4590-B699-DC362D58BFEB}">
      <dgm:prSet/>
      <dgm:spPr/>
      <dgm:t>
        <a:bodyPr/>
        <a:lstStyle/>
        <a:p>
          <a:endParaRPr lang="ru-RU"/>
        </a:p>
      </dgm:t>
    </dgm:pt>
    <dgm:pt modelId="{31A79D18-7ABC-44C2-A1A9-D7D903C4CB41}">
      <dgm:prSet phldrT="[Текст]"/>
      <dgm:spPr/>
      <dgm:t>
        <a:bodyPr/>
        <a:lstStyle/>
        <a:p>
          <a:r>
            <a:rPr lang="kk-KZ" dirty="0" smtClean="0"/>
            <a:t>3</a:t>
          </a:r>
          <a:endParaRPr lang="ru-RU" dirty="0"/>
        </a:p>
      </dgm:t>
    </dgm:pt>
    <dgm:pt modelId="{81040E70-C31F-4D8C-B30C-DCE0ED2110FB}" type="parTrans" cxnId="{51B81F09-4D96-4B4A-AAF9-0A00EA5895CA}">
      <dgm:prSet/>
      <dgm:spPr/>
      <dgm:t>
        <a:bodyPr/>
        <a:lstStyle/>
        <a:p>
          <a:endParaRPr lang="ru-RU"/>
        </a:p>
      </dgm:t>
    </dgm:pt>
    <dgm:pt modelId="{2930D610-2480-4A6D-95BC-8D3678CF950A}" type="sibTrans" cxnId="{51B81F09-4D96-4B4A-AAF9-0A00EA5895CA}">
      <dgm:prSet/>
      <dgm:spPr/>
      <dgm:t>
        <a:bodyPr/>
        <a:lstStyle/>
        <a:p>
          <a:endParaRPr lang="ru-RU"/>
        </a:p>
      </dgm:t>
    </dgm:pt>
    <dgm:pt modelId="{CC5149D2-1194-4476-8B8E-E6CD2A8A30D5}">
      <dgm:prSet phldrT="[Текст]" phldr="1"/>
      <dgm:spPr/>
      <dgm:t>
        <a:bodyPr/>
        <a:lstStyle/>
        <a:p>
          <a:endParaRPr lang="ru-RU" sz="1500" dirty="0"/>
        </a:p>
      </dgm:t>
    </dgm:pt>
    <dgm:pt modelId="{108019F7-356D-4167-AC71-4ADC4CB33B64}" type="parTrans" cxnId="{DF3716AD-6998-48B2-948D-8BA69F606B36}">
      <dgm:prSet/>
      <dgm:spPr/>
      <dgm:t>
        <a:bodyPr/>
        <a:lstStyle/>
        <a:p>
          <a:endParaRPr lang="ru-RU"/>
        </a:p>
      </dgm:t>
    </dgm:pt>
    <dgm:pt modelId="{2743AD96-795C-4B98-9B57-27275472AB53}" type="sibTrans" cxnId="{DF3716AD-6998-48B2-948D-8BA69F606B36}">
      <dgm:prSet/>
      <dgm:spPr/>
      <dgm:t>
        <a:bodyPr/>
        <a:lstStyle/>
        <a:p>
          <a:endParaRPr lang="ru-RU"/>
        </a:p>
      </dgm:t>
    </dgm:pt>
    <dgm:pt modelId="{13CDA738-3408-43BD-B35B-10C3C6F3DF1B}">
      <dgm:prSet phldrT="[Текст]" phldr="1" custT="1"/>
      <dgm:spPr/>
      <dgm:t>
        <a:bodyPr/>
        <a:lstStyle/>
        <a:p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1FE1F06E-531D-45FD-B07A-D64E6127AE19}" type="sibTrans" cxnId="{96302B32-43CE-49F4-8CFF-85E1DC9E88F7}">
      <dgm:prSet/>
      <dgm:spPr/>
      <dgm:t>
        <a:bodyPr/>
        <a:lstStyle/>
        <a:p>
          <a:endParaRPr lang="ru-RU"/>
        </a:p>
      </dgm:t>
    </dgm:pt>
    <dgm:pt modelId="{ECB6AB75-64F5-4E92-9A27-32D37900A475}" type="parTrans" cxnId="{96302B32-43CE-49F4-8CFF-85E1DC9E88F7}">
      <dgm:prSet/>
      <dgm:spPr/>
      <dgm:t>
        <a:bodyPr/>
        <a:lstStyle/>
        <a:p>
          <a:endParaRPr lang="ru-RU"/>
        </a:p>
      </dgm:t>
    </dgm:pt>
    <dgm:pt modelId="{63A7C6B0-C669-4E1C-B1B2-756E1A4ACD2A}">
      <dgm:prSet phldrT="[Текст]" custT="1"/>
      <dgm:spPr/>
      <dgm:t>
        <a:bodyPr/>
        <a:lstStyle/>
        <a:p>
          <a:r>
            <a:rPr lang="kk-KZ" sz="2800" dirty="0" smtClean="0">
              <a:latin typeface="Times New Roman" pitchFamily="18" charset="0"/>
              <a:cs typeface="Times New Roman" pitchFamily="18" charset="0"/>
            </a:rPr>
            <a:t>мәтін оқушының түсінігіне, мүмкіндігіне сәйкес болуы қажет;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B0088A80-2290-4742-85D5-43BFD42C7E01}" type="sibTrans" cxnId="{CFCC25B4-F50C-47AE-B5C5-C6334EAD90B1}">
      <dgm:prSet/>
      <dgm:spPr/>
      <dgm:t>
        <a:bodyPr/>
        <a:lstStyle/>
        <a:p>
          <a:endParaRPr lang="ru-RU"/>
        </a:p>
      </dgm:t>
    </dgm:pt>
    <dgm:pt modelId="{13080098-D141-4B57-A406-48FFBFCEC76B}" type="parTrans" cxnId="{CFCC25B4-F50C-47AE-B5C5-C6334EAD90B1}">
      <dgm:prSet/>
      <dgm:spPr/>
      <dgm:t>
        <a:bodyPr/>
        <a:lstStyle/>
        <a:p>
          <a:endParaRPr lang="ru-RU"/>
        </a:p>
      </dgm:t>
    </dgm:pt>
    <dgm:pt modelId="{18CB750C-84C8-4AEF-8E78-27D0F884C02D}">
      <dgm:prSet phldrT="[Текст]" custT="1"/>
      <dgm:spPr/>
      <dgm:t>
        <a:bodyPr/>
        <a:lstStyle/>
        <a:p>
          <a:r>
            <a:rPr lang="kk-KZ" sz="2800" dirty="0" smtClean="0">
              <a:latin typeface="Times New Roman" pitchFamily="18" charset="0"/>
              <a:cs typeface="Times New Roman" pitchFamily="18" charset="0"/>
            </a:rPr>
            <a:t>мәтін халықтың тарихымен, мәдениетімен, әдет-ғұрпымен, жетістіктерімен байланысты болуға тиісті.</a:t>
          </a:r>
          <a:r>
            <a:rPr lang="kk-KZ" sz="240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kk-KZ" sz="2400" dirty="0" smtClean="0">
              <a:latin typeface="Times New Roman" pitchFamily="18" charset="0"/>
              <a:cs typeface="Times New Roman" pitchFamily="18" charset="0"/>
            </a:rPr>
          </a:b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DAA93E80-7B88-43D1-AE2F-E9B5B1D58CD4}" type="parTrans" cxnId="{3925A7C9-4D0A-4232-AD37-C214E37D8E47}">
      <dgm:prSet/>
      <dgm:spPr/>
      <dgm:t>
        <a:bodyPr/>
        <a:lstStyle/>
        <a:p>
          <a:endParaRPr lang="ru-RU"/>
        </a:p>
      </dgm:t>
    </dgm:pt>
    <dgm:pt modelId="{EA8C5102-89EF-44D1-ADF7-51112E6D28E4}" type="sibTrans" cxnId="{3925A7C9-4D0A-4232-AD37-C214E37D8E47}">
      <dgm:prSet/>
      <dgm:spPr/>
      <dgm:t>
        <a:bodyPr/>
        <a:lstStyle/>
        <a:p>
          <a:endParaRPr lang="ru-RU"/>
        </a:p>
      </dgm:t>
    </dgm:pt>
    <dgm:pt modelId="{8E3C0F3F-FF70-4057-A159-33FE64484765}" type="pres">
      <dgm:prSet presAssocID="{3E6FDCB4-C551-48EB-A832-88A00CCE0A8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EA4D91F-0028-496A-9515-F203EA6D1C1D}" type="pres">
      <dgm:prSet presAssocID="{237E65DE-0FBC-4F63-A33F-9517D8D54235}" presName="composite" presStyleCnt="0"/>
      <dgm:spPr/>
    </dgm:pt>
    <dgm:pt modelId="{6F85CB63-91A6-4095-A6D8-3A698DB95FE6}" type="pres">
      <dgm:prSet presAssocID="{237E65DE-0FBC-4F63-A33F-9517D8D5423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896480-6E30-499D-9D72-EE0B8F4CC9BD}" type="pres">
      <dgm:prSet presAssocID="{237E65DE-0FBC-4F63-A33F-9517D8D5423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AEB57C-2FA7-48E3-9663-5BAC8A708490}" type="pres">
      <dgm:prSet presAssocID="{EA24E6AC-1B03-4F54-93C7-9D4BB33246C0}" presName="sp" presStyleCnt="0"/>
      <dgm:spPr/>
    </dgm:pt>
    <dgm:pt modelId="{3C62FC21-A566-4BA8-AE4D-89420BBB15A0}" type="pres">
      <dgm:prSet presAssocID="{45B699AC-1D66-4474-8F1A-4176CBED8009}" presName="composite" presStyleCnt="0"/>
      <dgm:spPr/>
    </dgm:pt>
    <dgm:pt modelId="{A398A48F-8D3E-48CF-A077-40516B4F6DDD}" type="pres">
      <dgm:prSet presAssocID="{45B699AC-1D66-4474-8F1A-4176CBED800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169E4A-9074-449E-AAB0-27A2B9CE4FBD}" type="pres">
      <dgm:prSet presAssocID="{45B699AC-1D66-4474-8F1A-4176CBED8009}" presName="descendantText" presStyleLbl="alignAcc1" presStyleIdx="1" presStyleCnt="3" custScaleY="1358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7B7520-23DF-4FCE-89FA-AEB2FF5F2073}" type="pres">
      <dgm:prSet presAssocID="{5C71C8A9-DB14-499E-804C-53F6F858F64C}" presName="sp" presStyleCnt="0"/>
      <dgm:spPr/>
    </dgm:pt>
    <dgm:pt modelId="{57AAE96C-EB91-452C-9E9E-6EF47674862D}" type="pres">
      <dgm:prSet presAssocID="{31A79D18-7ABC-44C2-A1A9-D7D903C4CB41}" presName="composite" presStyleCnt="0"/>
      <dgm:spPr/>
    </dgm:pt>
    <dgm:pt modelId="{9A46CEBD-E053-4A08-8066-F870F6592F4B}" type="pres">
      <dgm:prSet presAssocID="{31A79D18-7ABC-44C2-A1A9-D7D903C4CB4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93B0B2-A325-4492-ACC8-D32E87C1E612}" type="pres">
      <dgm:prSet presAssocID="{31A79D18-7ABC-44C2-A1A9-D7D903C4CB41}" presName="descendantText" presStyleLbl="alignAcc1" presStyleIdx="2" presStyleCnt="3" custScaleY="2308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535751-E60D-4004-8FA8-0DFD291B9F6B}" srcId="{45B699AC-1D66-4474-8F1A-4176CBED8009}" destId="{42FDFF25-BF7A-405D-B270-FC23192C8D00}" srcOrd="0" destOrd="0" parTransId="{429BE75F-CD08-49C9-A4D0-38606CE848BA}" sibTransId="{B10AB51E-7ABD-4277-B960-99A71FC8A491}"/>
    <dgm:cxn modelId="{8801C918-5FB4-4590-B699-DC362D58BFEB}" srcId="{45B699AC-1D66-4474-8F1A-4176CBED8009}" destId="{25B93766-7541-45C8-B5B1-90EBD2C82970}" srcOrd="1" destOrd="0" parTransId="{140F53AF-F021-4587-B335-9ADE067CD20C}" sibTransId="{D8CA9CFA-B815-49BA-91C3-A55760D72821}"/>
    <dgm:cxn modelId="{3925A7C9-4D0A-4232-AD37-C214E37D8E47}" srcId="{31A79D18-7ABC-44C2-A1A9-D7D903C4CB41}" destId="{18CB750C-84C8-4AEF-8E78-27D0F884C02D}" srcOrd="0" destOrd="0" parTransId="{DAA93E80-7B88-43D1-AE2F-E9B5B1D58CD4}" sibTransId="{EA8C5102-89EF-44D1-ADF7-51112E6D28E4}"/>
    <dgm:cxn modelId="{FA588301-E1E0-4B5F-977C-C4BDF29A412C}" type="presOf" srcId="{237E65DE-0FBC-4F63-A33F-9517D8D54235}" destId="{6F85CB63-91A6-4095-A6D8-3A698DB95FE6}" srcOrd="0" destOrd="0" presId="urn:microsoft.com/office/officeart/2005/8/layout/chevron2"/>
    <dgm:cxn modelId="{51B81F09-4D96-4B4A-AAF9-0A00EA5895CA}" srcId="{3E6FDCB4-C551-48EB-A832-88A00CCE0A83}" destId="{31A79D18-7ABC-44C2-A1A9-D7D903C4CB41}" srcOrd="2" destOrd="0" parTransId="{81040E70-C31F-4D8C-B30C-DCE0ED2110FB}" sibTransId="{2930D610-2480-4A6D-95BC-8D3678CF950A}"/>
    <dgm:cxn modelId="{2114B1DD-5C69-4ED0-AC3F-F0D5CA25F2C9}" type="presOf" srcId="{45B699AC-1D66-4474-8F1A-4176CBED8009}" destId="{A398A48F-8D3E-48CF-A077-40516B4F6DDD}" srcOrd="0" destOrd="0" presId="urn:microsoft.com/office/officeart/2005/8/layout/chevron2"/>
    <dgm:cxn modelId="{96302B32-43CE-49F4-8CFF-85E1DC9E88F7}" srcId="{237E65DE-0FBC-4F63-A33F-9517D8D54235}" destId="{13CDA738-3408-43BD-B35B-10C3C6F3DF1B}" srcOrd="1" destOrd="0" parTransId="{ECB6AB75-64F5-4E92-9A27-32D37900A475}" sibTransId="{1FE1F06E-531D-45FD-B07A-D64E6127AE19}"/>
    <dgm:cxn modelId="{97BFD7FC-4D4C-4940-A1F6-54D7252AE306}" type="presOf" srcId="{31A79D18-7ABC-44C2-A1A9-D7D903C4CB41}" destId="{9A46CEBD-E053-4A08-8066-F870F6592F4B}" srcOrd="0" destOrd="0" presId="urn:microsoft.com/office/officeart/2005/8/layout/chevron2"/>
    <dgm:cxn modelId="{DE047022-5637-4FE2-8525-6E2D1C2E722E}" type="presOf" srcId="{3E6FDCB4-C551-48EB-A832-88A00CCE0A83}" destId="{8E3C0F3F-FF70-4057-A159-33FE64484765}" srcOrd="0" destOrd="0" presId="urn:microsoft.com/office/officeart/2005/8/layout/chevron2"/>
    <dgm:cxn modelId="{A99EDAFB-AB8C-4C7A-88B1-4678BE48DE60}" type="presOf" srcId="{CC5149D2-1194-4476-8B8E-E6CD2A8A30D5}" destId="{0893B0B2-A325-4492-ACC8-D32E87C1E612}" srcOrd="0" destOrd="1" presId="urn:microsoft.com/office/officeart/2005/8/layout/chevron2"/>
    <dgm:cxn modelId="{0AD7413E-9F92-4607-8FA2-AE6822B5CDDD}" srcId="{3E6FDCB4-C551-48EB-A832-88A00CCE0A83}" destId="{237E65DE-0FBC-4F63-A33F-9517D8D54235}" srcOrd="0" destOrd="0" parTransId="{2AC4EF5D-A8B0-49DC-8463-82994B82B116}" sibTransId="{EA24E6AC-1B03-4F54-93C7-9D4BB33246C0}"/>
    <dgm:cxn modelId="{ECCA9E0F-C5DB-46B8-8795-1282F678105D}" type="presOf" srcId="{63A7C6B0-C669-4E1C-B1B2-756E1A4ACD2A}" destId="{87896480-6E30-499D-9D72-EE0B8F4CC9BD}" srcOrd="0" destOrd="0" presId="urn:microsoft.com/office/officeart/2005/8/layout/chevron2"/>
    <dgm:cxn modelId="{1C5DA829-768B-4C74-8B9B-47DFC46AEA29}" type="presOf" srcId="{25B93766-7541-45C8-B5B1-90EBD2C82970}" destId="{47169E4A-9074-449E-AAB0-27A2B9CE4FBD}" srcOrd="0" destOrd="1" presId="urn:microsoft.com/office/officeart/2005/8/layout/chevron2"/>
    <dgm:cxn modelId="{CFCC25B4-F50C-47AE-B5C5-C6334EAD90B1}" srcId="{237E65DE-0FBC-4F63-A33F-9517D8D54235}" destId="{63A7C6B0-C669-4E1C-B1B2-756E1A4ACD2A}" srcOrd="0" destOrd="0" parTransId="{13080098-D141-4B57-A406-48FFBFCEC76B}" sibTransId="{B0088A80-2290-4742-85D5-43BFD42C7E01}"/>
    <dgm:cxn modelId="{A5895B53-C7A9-4664-88CD-39D3A2EF9907}" type="presOf" srcId="{13CDA738-3408-43BD-B35B-10C3C6F3DF1B}" destId="{87896480-6E30-499D-9D72-EE0B8F4CC9BD}" srcOrd="0" destOrd="1" presId="urn:microsoft.com/office/officeart/2005/8/layout/chevron2"/>
    <dgm:cxn modelId="{DF3716AD-6998-48B2-948D-8BA69F606B36}" srcId="{31A79D18-7ABC-44C2-A1A9-D7D903C4CB41}" destId="{CC5149D2-1194-4476-8B8E-E6CD2A8A30D5}" srcOrd="1" destOrd="0" parTransId="{108019F7-356D-4167-AC71-4ADC4CB33B64}" sibTransId="{2743AD96-795C-4B98-9B57-27275472AB53}"/>
    <dgm:cxn modelId="{8A98FA87-B08D-44F7-9604-3443F82F5067}" type="presOf" srcId="{42FDFF25-BF7A-405D-B270-FC23192C8D00}" destId="{47169E4A-9074-449E-AAB0-27A2B9CE4FBD}" srcOrd="0" destOrd="0" presId="urn:microsoft.com/office/officeart/2005/8/layout/chevron2"/>
    <dgm:cxn modelId="{AC6519DC-2751-41F8-9E20-295566BED827}" type="presOf" srcId="{18CB750C-84C8-4AEF-8E78-27D0F884C02D}" destId="{0893B0B2-A325-4492-ACC8-D32E87C1E612}" srcOrd="0" destOrd="0" presId="urn:microsoft.com/office/officeart/2005/8/layout/chevron2"/>
    <dgm:cxn modelId="{76C6AC54-D22B-46E2-8B6B-44A237901A54}" srcId="{3E6FDCB4-C551-48EB-A832-88A00CCE0A83}" destId="{45B699AC-1D66-4474-8F1A-4176CBED8009}" srcOrd="1" destOrd="0" parTransId="{19D26397-EDA2-4082-9888-EDC28B525018}" sibTransId="{5C71C8A9-DB14-499E-804C-53F6F858F64C}"/>
    <dgm:cxn modelId="{7D9938A3-AF01-4A39-8429-E3E0ACE9D769}" type="presParOf" srcId="{8E3C0F3F-FF70-4057-A159-33FE64484765}" destId="{BEA4D91F-0028-496A-9515-F203EA6D1C1D}" srcOrd="0" destOrd="0" presId="urn:microsoft.com/office/officeart/2005/8/layout/chevron2"/>
    <dgm:cxn modelId="{5BA10426-0047-4847-814F-1E91BAE773C1}" type="presParOf" srcId="{BEA4D91F-0028-496A-9515-F203EA6D1C1D}" destId="{6F85CB63-91A6-4095-A6D8-3A698DB95FE6}" srcOrd="0" destOrd="0" presId="urn:microsoft.com/office/officeart/2005/8/layout/chevron2"/>
    <dgm:cxn modelId="{1848A8CF-D3D9-4A6D-9008-D1847FA6A66A}" type="presParOf" srcId="{BEA4D91F-0028-496A-9515-F203EA6D1C1D}" destId="{87896480-6E30-499D-9D72-EE0B8F4CC9BD}" srcOrd="1" destOrd="0" presId="urn:microsoft.com/office/officeart/2005/8/layout/chevron2"/>
    <dgm:cxn modelId="{75876B90-87CB-4D43-AEB4-D3ECDB6C6E50}" type="presParOf" srcId="{8E3C0F3F-FF70-4057-A159-33FE64484765}" destId="{B7AEB57C-2FA7-48E3-9663-5BAC8A708490}" srcOrd="1" destOrd="0" presId="urn:microsoft.com/office/officeart/2005/8/layout/chevron2"/>
    <dgm:cxn modelId="{006C4C98-6111-43A3-BF64-EA5B5DB66BEE}" type="presParOf" srcId="{8E3C0F3F-FF70-4057-A159-33FE64484765}" destId="{3C62FC21-A566-4BA8-AE4D-89420BBB15A0}" srcOrd="2" destOrd="0" presId="urn:microsoft.com/office/officeart/2005/8/layout/chevron2"/>
    <dgm:cxn modelId="{63E34A4B-948A-4833-9E64-7AF8EFE57CE4}" type="presParOf" srcId="{3C62FC21-A566-4BA8-AE4D-89420BBB15A0}" destId="{A398A48F-8D3E-48CF-A077-40516B4F6DDD}" srcOrd="0" destOrd="0" presId="urn:microsoft.com/office/officeart/2005/8/layout/chevron2"/>
    <dgm:cxn modelId="{8A4BD9E7-A84A-46C0-BCCD-3E7AB5E48960}" type="presParOf" srcId="{3C62FC21-A566-4BA8-AE4D-89420BBB15A0}" destId="{47169E4A-9074-449E-AAB0-27A2B9CE4FBD}" srcOrd="1" destOrd="0" presId="urn:microsoft.com/office/officeart/2005/8/layout/chevron2"/>
    <dgm:cxn modelId="{610E16A8-D468-405E-996B-67B05FAABF87}" type="presParOf" srcId="{8E3C0F3F-FF70-4057-A159-33FE64484765}" destId="{097B7520-23DF-4FCE-89FA-AEB2FF5F2073}" srcOrd="3" destOrd="0" presId="urn:microsoft.com/office/officeart/2005/8/layout/chevron2"/>
    <dgm:cxn modelId="{D9263A74-FCF1-463C-A700-90D02EB9058A}" type="presParOf" srcId="{8E3C0F3F-FF70-4057-A159-33FE64484765}" destId="{57AAE96C-EB91-452C-9E9E-6EF47674862D}" srcOrd="4" destOrd="0" presId="urn:microsoft.com/office/officeart/2005/8/layout/chevron2"/>
    <dgm:cxn modelId="{FDB99FC2-52D7-492F-93A1-2BAB54EE505D}" type="presParOf" srcId="{57AAE96C-EB91-452C-9E9E-6EF47674862D}" destId="{9A46CEBD-E053-4A08-8066-F870F6592F4B}" srcOrd="0" destOrd="0" presId="urn:microsoft.com/office/officeart/2005/8/layout/chevron2"/>
    <dgm:cxn modelId="{310CCBAE-B442-410B-B941-37545EC909F0}" type="presParOf" srcId="{57AAE96C-EB91-452C-9E9E-6EF47674862D}" destId="{0893B0B2-A325-4492-ACC8-D32E87C1E61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16DB5B-D526-483D-8BB1-AFFB197E739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E7F5ED1-722B-4B54-8058-84092EC07959}">
      <dgm:prSet custT="1"/>
      <dgm:spPr/>
      <dgm:t>
        <a:bodyPr/>
        <a:lstStyle/>
        <a:p>
          <a:r>
            <a:rPr lang="kk-KZ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мәтінмен жұмыс алдындағы  кезең:</a:t>
          </a:r>
          <a:br>
            <a:rPr lang="kk-KZ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</a:br>
          <a:endParaRPr lang="ru-RU" sz="3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8E3AF85-893E-4564-9B59-13C0EBEA88F2}" type="parTrans" cxnId="{A1C85137-63FF-4236-B197-D02DCB75C3F7}">
      <dgm:prSet/>
      <dgm:spPr/>
      <dgm:t>
        <a:bodyPr/>
        <a:lstStyle/>
        <a:p>
          <a:endParaRPr lang="ru-RU"/>
        </a:p>
      </dgm:t>
    </dgm:pt>
    <dgm:pt modelId="{339FF475-E2BB-427F-B3E8-7FD65C891BC4}" type="sibTrans" cxnId="{A1C85137-63FF-4236-B197-D02DCB75C3F7}">
      <dgm:prSet/>
      <dgm:spPr/>
      <dgm:t>
        <a:bodyPr/>
        <a:lstStyle/>
        <a:p>
          <a:endParaRPr lang="ru-RU" dirty="0"/>
        </a:p>
      </dgm:t>
    </dgm:pt>
    <dgm:pt modelId="{18E11CC9-3DB6-4A6D-8511-B7609F3460C6}">
      <dgm:prSet custT="1"/>
      <dgm:spPr/>
      <dgm:t>
        <a:bodyPr/>
        <a:lstStyle/>
        <a:p>
          <a:r>
            <a:rPr lang="kk-KZ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мәтінмен жұмыс кезеңі:</a:t>
          </a:r>
          <a:endParaRPr lang="ru-RU" sz="3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6F29938-FA16-4A6D-8D83-A6F3CE285EF7}" type="parTrans" cxnId="{AA12E522-7C59-4D70-9A39-7B10334A8B16}">
      <dgm:prSet/>
      <dgm:spPr/>
      <dgm:t>
        <a:bodyPr/>
        <a:lstStyle/>
        <a:p>
          <a:endParaRPr lang="ru-RU"/>
        </a:p>
      </dgm:t>
    </dgm:pt>
    <dgm:pt modelId="{FD49C3F4-93BD-451B-AA17-648D32367771}" type="sibTrans" cxnId="{AA12E522-7C59-4D70-9A39-7B10334A8B16}">
      <dgm:prSet/>
      <dgm:spPr/>
      <dgm:t>
        <a:bodyPr/>
        <a:lstStyle/>
        <a:p>
          <a:endParaRPr lang="ru-RU" dirty="0"/>
        </a:p>
      </dgm:t>
    </dgm:pt>
    <dgm:pt modelId="{C7597056-E2CF-46F2-8DD5-37D53F6A4F66}">
      <dgm:prSet custT="1"/>
      <dgm:spPr/>
      <dgm:t>
        <a:bodyPr/>
        <a:lstStyle/>
        <a:p>
          <a:r>
            <a:rPr lang="kk-KZ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мәтін соңындағы жұмыс кезеңі:</a:t>
          </a:r>
          <a:endParaRPr lang="ru-RU" sz="3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DDB6E9E-010F-4C99-81FA-302550E88851}" type="parTrans" cxnId="{05D28313-58F9-4D22-AB46-5DFF8EEDD81A}">
      <dgm:prSet/>
      <dgm:spPr/>
      <dgm:t>
        <a:bodyPr/>
        <a:lstStyle/>
        <a:p>
          <a:endParaRPr lang="ru-RU"/>
        </a:p>
      </dgm:t>
    </dgm:pt>
    <dgm:pt modelId="{9A72A3E7-53D1-4486-8B54-CB2A97630EF5}" type="sibTrans" cxnId="{05D28313-58F9-4D22-AB46-5DFF8EEDD81A}">
      <dgm:prSet/>
      <dgm:spPr/>
      <dgm:t>
        <a:bodyPr/>
        <a:lstStyle/>
        <a:p>
          <a:endParaRPr lang="ru-RU"/>
        </a:p>
      </dgm:t>
    </dgm:pt>
    <dgm:pt modelId="{E97275DC-883D-46D4-B522-F20DF7D3F33C}" type="pres">
      <dgm:prSet presAssocID="{1F16DB5B-D526-483D-8BB1-AFFB197E739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AD52E6-73EC-40B2-AF95-771921EDFD90}" type="pres">
      <dgm:prSet presAssocID="{1F16DB5B-D526-483D-8BB1-AFFB197E7393}" presName="dummyMaxCanvas" presStyleCnt="0">
        <dgm:presLayoutVars/>
      </dgm:prSet>
      <dgm:spPr/>
    </dgm:pt>
    <dgm:pt modelId="{8F64205D-DFBD-4BCA-BA9C-959440811D68}" type="pres">
      <dgm:prSet presAssocID="{1F16DB5B-D526-483D-8BB1-AFFB197E7393}" presName="ThreeNodes_1" presStyleLbl="node1" presStyleIdx="0" presStyleCnt="3" custScaleX="117647" custScaleY="113335" custLinFactNeighborX="12634" custLinFactNeighborY="-44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05F2C7-ECFC-4F06-BB09-D23869003117}" type="pres">
      <dgm:prSet presAssocID="{1F16DB5B-D526-483D-8BB1-AFFB197E7393}" presName="ThreeNodes_2" presStyleLbl="node1" presStyleIdx="1" presStyleCnt="3" custScaleX="1061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E7E249-6ADA-47CA-A660-5176AB1AB821}" type="pres">
      <dgm:prSet presAssocID="{1F16DB5B-D526-483D-8BB1-AFFB197E7393}" presName="ThreeNodes_3" presStyleLbl="node1" presStyleIdx="2" presStyleCnt="3" custScaleX="1176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79D6F5-8846-478B-BF99-526899AC4DE5}" type="pres">
      <dgm:prSet presAssocID="{1F16DB5B-D526-483D-8BB1-AFFB197E7393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E4BCA6-2ADD-491B-890E-FF67222DCBFE}" type="pres">
      <dgm:prSet presAssocID="{1F16DB5B-D526-483D-8BB1-AFFB197E7393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374139-1E6B-4980-AB8F-54BFEBCAE510}" type="pres">
      <dgm:prSet presAssocID="{1F16DB5B-D526-483D-8BB1-AFFB197E7393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0B620-FA8B-4C15-89E0-CC33CDAD83FB}" type="pres">
      <dgm:prSet presAssocID="{1F16DB5B-D526-483D-8BB1-AFFB197E7393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28497-7DCB-4491-BF6A-510ACE3F7FCD}" type="pres">
      <dgm:prSet presAssocID="{1F16DB5B-D526-483D-8BB1-AFFB197E7393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25291E-9507-43A8-B939-26B75F24CFA8}" type="presOf" srcId="{3E7F5ED1-722B-4B54-8058-84092EC07959}" destId="{31374139-1E6B-4980-AB8F-54BFEBCAE510}" srcOrd="1" destOrd="0" presId="urn:microsoft.com/office/officeart/2005/8/layout/vProcess5"/>
    <dgm:cxn modelId="{FA6586B1-4AC4-4A04-9DBC-EF62F9C1AF1B}" type="presOf" srcId="{18E11CC9-3DB6-4A6D-8511-B7609F3460C6}" destId="{7D05F2C7-ECFC-4F06-BB09-D23869003117}" srcOrd="0" destOrd="0" presId="urn:microsoft.com/office/officeart/2005/8/layout/vProcess5"/>
    <dgm:cxn modelId="{A1C85137-63FF-4236-B197-D02DCB75C3F7}" srcId="{1F16DB5B-D526-483D-8BB1-AFFB197E7393}" destId="{3E7F5ED1-722B-4B54-8058-84092EC07959}" srcOrd="0" destOrd="0" parTransId="{78E3AF85-893E-4564-9B59-13C0EBEA88F2}" sibTransId="{339FF475-E2BB-427F-B3E8-7FD65C891BC4}"/>
    <dgm:cxn modelId="{1EA94E3F-A681-4035-ADB1-F1CAFA276108}" type="presOf" srcId="{FD49C3F4-93BD-451B-AA17-648D32367771}" destId="{B9E4BCA6-2ADD-491B-890E-FF67222DCBFE}" srcOrd="0" destOrd="0" presId="urn:microsoft.com/office/officeart/2005/8/layout/vProcess5"/>
    <dgm:cxn modelId="{61CBE519-461C-476D-BBD9-CEA8509DC29E}" type="presOf" srcId="{1F16DB5B-D526-483D-8BB1-AFFB197E7393}" destId="{E97275DC-883D-46D4-B522-F20DF7D3F33C}" srcOrd="0" destOrd="0" presId="urn:microsoft.com/office/officeart/2005/8/layout/vProcess5"/>
    <dgm:cxn modelId="{6060C7D3-8BAE-44CC-BA73-FD64EAB6EB9D}" type="presOf" srcId="{3E7F5ED1-722B-4B54-8058-84092EC07959}" destId="{8F64205D-DFBD-4BCA-BA9C-959440811D68}" srcOrd="0" destOrd="0" presId="urn:microsoft.com/office/officeart/2005/8/layout/vProcess5"/>
    <dgm:cxn modelId="{F6569B89-63F2-42CA-8E0B-4C26F4BA5968}" type="presOf" srcId="{339FF475-E2BB-427F-B3E8-7FD65C891BC4}" destId="{3779D6F5-8846-478B-BF99-526899AC4DE5}" srcOrd="0" destOrd="0" presId="urn:microsoft.com/office/officeart/2005/8/layout/vProcess5"/>
    <dgm:cxn modelId="{757A9537-8A94-4EB2-BE1C-D276F51CAB84}" type="presOf" srcId="{18E11CC9-3DB6-4A6D-8511-B7609F3460C6}" destId="{2E30B620-FA8B-4C15-89E0-CC33CDAD83FB}" srcOrd="1" destOrd="0" presId="urn:microsoft.com/office/officeart/2005/8/layout/vProcess5"/>
    <dgm:cxn modelId="{05D28313-58F9-4D22-AB46-5DFF8EEDD81A}" srcId="{1F16DB5B-D526-483D-8BB1-AFFB197E7393}" destId="{C7597056-E2CF-46F2-8DD5-37D53F6A4F66}" srcOrd="2" destOrd="0" parTransId="{FDDB6E9E-010F-4C99-81FA-302550E88851}" sibTransId="{9A72A3E7-53D1-4486-8B54-CB2A97630EF5}"/>
    <dgm:cxn modelId="{BAF0CD72-1F4F-4865-895D-861C509DA376}" type="presOf" srcId="{C7597056-E2CF-46F2-8DD5-37D53F6A4F66}" destId="{98528497-7DCB-4491-BF6A-510ACE3F7FCD}" srcOrd="1" destOrd="0" presId="urn:microsoft.com/office/officeart/2005/8/layout/vProcess5"/>
    <dgm:cxn modelId="{A035E5AD-E394-4B3F-9B2C-777436778B59}" type="presOf" srcId="{C7597056-E2CF-46F2-8DD5-37D53F6A4F66}" destId="{4CE7E249-6ADA-47CA-A660-5176AB1AB821}" srcOrd="0" destOrd="0" presId="urn:microsoft.com/office/officeart/2005/8/layout/vProcess5"/>
    <dgm:cxn modelId="{AA12E522-7C59-4D70-9A39-7B10334A8B16}" srcId="{1F16DB5B-D526-483D-8BB1-AFFB197E7393}" destId="{18E11CC9-3DB6-4A6D-8511-B7609F3460C6}" srcOrd="1" destOrd="0" parTransId="{56F29938-FA16-4A6D-8D83-A6F3CE285EF7}" sibTransId="{FD49C3F4-93BD-451B-AA17-648D32367771}"/>
    <dgm:cxn modelId="{A033295B-8250-462E-A882-8418E1F758B2}" type="presParOf" srcId="{E97275DC-883D-46D4-B522-F20DF7D3F33C}" destId="{43AD52E6-73EC-40B2-AF95-771921EDFD90}" srcOrd="0" destOrd="0" presId="urn:microsoft.com/office/officeart/2005/8/layout/vProcess5"/>
    <dgm:cxn modelId="{C4C98AD8-78EB-4379-B33F-1651C6EBD8A3}" type="presParOf" srcId="{E97275DC-883D-46D4-B522-F20DF7D3F33C}" destId="{8F64205D-DFBD-4BCA-BA9C-959440811D68}" srcOrd="1" destOrd="0" presId="urn:microsoft.com/office/officeart/2005/8/layout/vProcess5"/>
    <dgm:cxn modelId="{F5C38E33-4A61-48DC-AEDD-F81641D5FB82}" type="presParOf" srcId="{E97275DC-883D-46D4-B522-F20DF7D3F33C}" destId="{7D05F2C7-ECFC-4F06-BB09-D23869003117}" srcOrd="2" destOrd="0" presId="urn:microsoft.com/office/officeart/2005/8/layout/vProcess5"/>
    <dgm:cxn modelId="{E21FDE4D-DF3A-40B0-BD4D-6FE494633D09}" type="presParOf" srcId="{E97275DC-883D-46D4-B522-F20DF7D3F33C}" destId="{4CE7E249-6ADA-47CA-A660-5176AB1AB821}" srcOrd="3" destOrd="0" presId="urn:microsoft.com/office/officeart/2005/8/layout/vProcess5"/>
    <dgm:cxn modelId="{6E03B33D-1D66-4AC0-9F6B-D0A969ED3EF8}" type="presParOf" srcId="{E97275DC-883D-46D4-B522-F20DF7D3F33C}" destId="{3779D6F5-8846-478B-BF99-526899AC4DE5}" srcOrd="4" destOrd="0" presId="urn:microsoft.com/office/officeart/2005/8/layout/vProcess5"/>
    <dgm:cxn modelId="{7E1AA001-4A81-4ED1-9517-DE034FEBBAE8}" type="presParOf" srcId="{E97275DC-883D-46D4-B522-F20DF7D3F33C}" destId="{B9E4BCA6-2ADD-491B-890E-FF67222DCBFE}" srcOrd="5" destOrd="0" presId="urn:microsoft.com/office/officeart/2005/8/layout/vProcess5"/>
    <dgm:cxn modelId="{886CA408-FBEC-418E-B4B5-E0C03ED1B2EB}" type="presParOf" srcId="{E97275DC-883D-46D4-B522-F20DF7D3F33C}" destId="{31374139-1E6B-4980-AB8F-54BFEBCAE510}" srcOrd="6" destOrd="0" presId="urn:microsoft.com/office/officeart/2005/8/layout/vProcess5"/>
    <dgm:cxn modelId="{188DA8ED-4D4E-407E-8BA4-58E8B9BA5732}" type="presParOf" srcId="{E97275DC-883D-46D4-B522-F20DF7D3F33C}" destId="{2E30B620-FA8B-4C15-89E0-CC33CDAD83FB}" srcOrd="7" destOrd="0" presId="urn:microsoft.com/office/officeart/2005/8/layout/vProcess5"/>
    <dgm:cxn modelId="{AF570A42-F0E6-461E-9090-07C4B5B44964}" type="presParOf" srcId="{E97275DC-883D-46D4-B522-F20DF7D3F33C}" destId="{98528497-7DCB-4491-BF6A-510ACE3F7FC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978645-A610-42B3-85F0-F7D494D2535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14DCC2-A4EA-46DF-B161-771C3F84C05D}">
      <dgm:prSet custT="1"/>
      <dgm:spPr/>
      <dgm:t>
        <a:bodyPr/>
        <a:lstStyle/>
        <a:p>
          <a:pPr rtl="0"/>
          <a:r>
            <a:rPr kumimoji="0" lang="kk-KZ" sz="4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                 4- тапсырма </a:t>
          </a:r>
        </a:p>
        <a:p>
          <a:pPr rtl="0"/>
          <a:r>
            <a:rPr kumimoji="0" lang="kk-KZ" sz="4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«Диалог және қолдау көрсету» әдісі</a:t>
          </a:r>
          <a:endParaRPr kumimoji="0" lang="kk-KZ" sz="40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C964AFE9-1EC8-4573-98E6-0FEB666A626A}" type="parTrans" cxnId="{D715D807-EEE4-48A2-A0C9-4644E8CCBD5F}">
      <dgm:prSet/>
      <dgm:spPr/>
      <dgm:t>
        <a:bodyPr/>
        <a:lstStyle/>
        <a:p>
          <a:endParaRPr lang="ru-RU"/>
        </a:p>
      </dgm:t>
    </dgm:pt>
    <dgm:pt modelId="{E77B9AFE-ACD6-40EB-971C-AABF273A5C50}" type="sibTrans" cxnId="{D715D807-EEE4-48A2-A0C9-4644E8CCBD5F}">
      <dgm:prSet/>
      <dgm:spPr/>
      <dgm:t>
        <a:bodyPr/>
        <a:lstStyle/>
        <a:p>
          <a:endParaRPr lang="ru-RU"/>
        </a:p>
      </dgm:t>
    </dgm:pt>
    <dgm:pt modelId="{2CEADBD0-974A-410D-AFEB-DC04BA3F88BA}">
      <dgm:prSet custT="1"/>
      <dgm:spPr/>
      <dgm:t>
        <a:bodyPr/>
        <a:lstStyle/>
        <a:p>
          <a:r>
            <a:rPr lang="kk-KZ" sz="4000" b="1" dirty="0" smtClean="0">
              <a:latin typeface="Times New Roman" pitchFamily="18" charset="0"/>
              <a:cs typeface="Times New Roman" pitchFamily="18" charset="0"/>
            </a:rPr>
            <a:t>«Түлкі мен ешкі » ертегісіндегі кейіпкерлерге сипаттама бер.</a:t>
          </a:r>
          <a:r>
            <a:rPr lang="kk-KZ" sz="4000" dirty="0" smtClean="0">
              <a:latin typeface="Times New Roman" pitchFamily="18" charset="0"/>
              <a:cs typeface="Times New Roman" pitchFamily="18" charset="0"/>
            </a:rPr>
            <a:t>  </a:t>
          </a:r>
          <a:endParaRPr lang="ru-RU" sz="4000" dirty="0">
            <a:latin typeface="Times New Roman" pitchFamily="18" charset="0"/>
            <a:cs typeface="Times New Roman" pitchFamily="18" charset="0"/>
          </a:endParaRPr>
        </a:p>
      </dgm:t>
    </dgm:pt>
    <dgm:pt modelId="{B0066A7D-CA9B-4F51-827E-8F81C7311ED6}" type="parTrans" cxnId="{1BD2A54A-C2DF-4977-BE02-C3FF785176B3}">
      <dgm:prSet/>
      <dgm:spPr/>
      <dgm:t>
        <a:bodyPr/>
        <a:lstStyle/>
        <a:p>
          <a:endParaRPr lang="ru-RU"/>
        </a:p>
      </dgm:t>
    </dgm:pt>
    <dgm:pt modelId="{1855AD60-40A4-4A93-AD49-8EC8A617EC10}" type="sibTrans" cxnId="{1BD2A54A-C2DF-4977-BE02-C3FF785176B3}">
      <dgm:prSet/>
      <dgm:spPr/>
      <dgm:t>
        <a:bodyPr/>
        <a:lstStyle/>
        <a:p>
          <a:endParaRPr lang="ru-RU"/>
        </a:p>
      </dgm:t>
    </dgm:pt>
    <dgm:pt modelId="{8EA692B7-750A-47C2-AF10-DA88360F63DF}" type="pres">
      <dgm:prSet presAssocID="{04978645-A610-42B3-85F0-F7D494D2535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9EA03F-1F3C-4397-8391-9335234B3383}" type="pres">
      <dgm:prSet presAssocID="{7214DCC2-A4EA-46DF-B161-771C3F84C05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0B715-3DA6-43FC-B913-8DC108101649}" type="pres">
      <dgm:prSet presAssocID="{E77B9AFE-ACD6-40EB-971C-AABF273A5C50}" presName="spacer" presStyleCnt="0"/>
      <dgm:spPr/>
    </dgm:pt>
    <dgm:pt modelId="{D0D8C1A1-8287-4DCA-9976-F851653C0F50}" type="pres">
      <dgm:prSet presAssocID="{2CEADBD0-974A-410D-AFEB-DC04BA3F88B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15D807-EEE4-48A2-A0C9-4644E8CCBD5F}" srcId="{04978645-A610-42B3-85F0-F7D494D25359}" destId="{7214DCC2-A4EA-46DF-B161-771C3F84C05D}" srcOrd="0" destOrd="0" parTransId="{C964AFE9-1EC8-4573-98E6-0FEB666A626A}" sibTransId="{E77B9AFE-ACD6-40EB-971C-AABF273A5C50}"/>
    <dgm:cxn modelId="{607DEC4C-AE9F-4BC7-94C8-4F6538048706}" type="presOf" srcId="{2CEADBD0-974A-410D-AFEB-DC04BA3F88BA}" destId="{D0D8C1A1-8287-4DCA-9976-F851653C0F50}" srcOrd="0" destOrd="0" presId="urn:microsoft.com/office/officeart/2005/8/layout/vList2"/>
    <dgm:cxn modelId="{48052E2E-920A-42A0-9E4E-A9E423A7EBBB}" type="presOf" srcId="{7214DCC2-A4EA-46DF-B161-771C3F84C05D}" destId="{E19EA03F-1F3C-4397-8391-9335234B3383}" srcOrd="0" destOrd="0" presId="urn:microsoft.com/office/officeart/2005/8/layout/vList2"/>
    <dgm:cxn modelId="{E5221B92-16D1-4B8C-9D19-4B0C397C43A8}" type="presOf" srcId="{04978645-A610-42B3-85F0-F7D494D25359}" destId="{8EA692B7-750A-47C2-AF10-DA88360F63DF}" srcOrd="0" destOrd="0" presId="urn:microsoft.com/office/officeart/2005/8/layout/vList2"/>
    <dgm:cxn modelId="{1BD2A54A-C2DF-4977-BE02-C3FF785176B3}" srcId="{04978645-A610-42B3-85F0-F7D494D25359}" destId="{2CEADBD0-974A-410D-AFEB-DC04BA3F88BA}" srcOrd="1" destOrd="0" parTransId="{B0066A7D-CA9B-4F51-827E-8F81C7311ED6}" sibTransId="{1855AD60-40A4-4A93-AD49-8EC8A617EC10}"/>
    <dgm:cxn modelId="{514F96A9-E86C-439A-B6EE-ACB2CB6931AA}" type="presParOf" srcId="{8EA692B7-750A-47C2-AF10-DA88360F63DF}" destId="{E19EA03F-1F3C-4397-8391-9335234B3383}" srcOrd="0" destOrd="0" presId="urn:microsoft.com/office/officeart/2005/8/layout/vList2"/>
    <dgm:cxn modelId="{42440849-72DD-402F-B0DF-21FF07C83529}" type="presParOf" srcId="{8EA692B7-750A-47C2-AF10-DA88360F63DF}" destId="{0730B715-3DA6-43FC-B913-8DC108101649}" srcOrd="1" destOrd="0" presId="urn:microsoft.com/office/officeart/2005/8/layout/vList2"/>
    <dgm:cxn modelId="{65F279D1-9556-4355-B0CF-4E1397748C44}" type="presParOf" srcId="{8EA692B7-750A-47C2-AF10-DA88360F63DF}" destId="{D0D8C1A1-8287-4DCA-9976-F851653C0F5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686E01-4A5D-433E-91B2-C42CEE5DCF9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3FCEE0A-B3C7-49D6-8596-9AF14D2840AD}">
      <dgm:prSet custT="1"/>
      <dgm:spPr/>
      <dgm:t>
        <a:bodyPr/>
        <a:lstStyle/>
        <a:p>
          <a:r>
            <a:rPr kumimoji="0" lang="kk-KZ" sz="4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            5- тапсырма </a:t>
          </a:r>
        </a:p>
        <a:p>
          <a:r>
            <a:rPr kumimoji="0" lang="kk-KZ" sz="4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Негізгі түйіні:</a:t>
          </a:r>
          <a:endParaRPr lang="ru-RU" sz="48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D74660F-FBC3-4A48-8ABD-2A247C850BC0}" type="parTrans" cxnId="{866B2D8A-98DB-4BB6-9E21-E3B8589DCD8E}">
      <dgm:prSet/>
      <dgm:spPr/>
      <dgm:t>
        <a:bodyPr/>
        <a:lstStyle/>
        <a:p>
          <a:endParaRPr lang="ru-RU"/>
        </a:p>
      </dgm:t>
    </dgm:pt>
    <dgm:pt modelId="{583A262C-7EC7-48F5-AE15-F1612B383A81}" type="sibTrans" cxnId="{866B2D8A-98DB-4BB6-9E21-E3B8589DCD8E}">
      <dgm:prSet/>
      <dgm:spPr/>
      <dgm:t>
        <a:bodyPr/>
        <a:lstStyle/>
        <a:p>
          <a:endParaRPr lang="ru-RU"/>
        </a:p>
      </dgm:t>
    </dgm:pt>
    <dgm:pt modelId="{8C0A833D-78D7-4E34-A190-90424AF953BC}">
      <dgm:prSet custT="1"/>
      <dgm:spPr/>
      <dgm:t>
        <a:bodyPr/>
        <a:lstStyle/>
        <a:p>
          <a:r>
            <a:rPr lang="kk-KZ" sz="4800" b="1" dirty="0" smtClean="0">
              <a:latin typeface="Times New Roman" pitchFamily="18" charset="0"/>
              <a:cs typeface="Times New Roman" pitchFamily="18" charset="0"/>
            </a:rPr>
            <a:t>«Өтірікке алданба, басың бәлеге душар болар»  </a:t>
          </a:r>
          <a:endParaRPr lang="ru-RU" sz="4800" b="1" dirty="0">
            <a:latin typeface="Times New Roman" pitchFamily="18" charset="0"/>
            <a:cs typeface="Times New Roman" pitchFamily="18" charset="0"/>
          </a:endParaRPr>
        </a:p>
      </dgm:t>
    </dgm:pt>
    <dgm:pt modelId="{0CB8CE8F-FED5-4114-B1FB-B1DDE2B301AE}" type="parTrans" cxnId="{B011C18A-645D-4188-BFA2-27F488D82E98}">
      <dgm:prSet/>
      <dgm:spPr/>
      <dgm:t>
        <a:bodyPr/>
        <a:lstStyle/>
        <a:p>
          <a:endParaRPr lang="ru-RU"/>
        </a:p>
      </dgm:t>
    </dgm:pt>
    <dgm:pt modelId="{73E4D154-F25F-42E9-95CA-73AD7E5C4D4C}" type="sibTrans" cxnId="{B011C18A-645D-4188-BFA2-27F488D82E98}">
      <dgm:prSet/>
      <dgm:spPr/>
      <dgm:t>
        <a:bodyPr/>
        <a:lstStyle/>
        <a:p>
          <a:endParaRPr lang="ru-RU"/>
        </a:p>
      </dgm:t>
    </dgm:pt>
    <dgm:pt modelId="{7021DEE9-39C5-45A9-8B74-F3C8462BDEAA}" type="pres">
      <dgm:prSet presAssocID="{2A686E01-4A5D-433E-91B2-C42CEE5DCF9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CEB9D9-0867-4200-AF1F-FADDCF06008A}" type="pres">
      <dgm:prSet presAssocID="{03FCEE0A-B3C7-49D6-8596-9AF14D2840AD}" presName="parentText" presStyleLbl="node1" presStyleIdx="0" presStyleCnt="2" custScaleY="274384" custLinFactY="-2682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45DAF5-7066-475E-9A15-DDB84036CE15}" type="pres">
      <dgm:prSet presAssocID="{583A262C-7EC7-48F5-AE15-F1612B383A81}" presName="spacer" presStyleCnt="0"/>
      <dgm:spPr/>
    </dgm:pt>
    <dgm:pt modelId="{3C8D679D-8C70-4BDA-BCD1-B15E9F4D3AE5}" type="pres">
      <dgm:prSet presAssocID="{8C0A833D-78D7-4E34-A190-90424AF953BC}" presName="parentText" presStyleLbl="node1" presStyleIdx="1" presStyleCnt="2" custScaleY="1929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11C18A-645D-4188-BFA2-27F488D82E98}" srcId="{2A686E01-4A5D-433E-91B2-C42CEE5DCF9B}" destId="{8C0A833D-78D7-4E34-A190-90424AF953BC}" srcOrd="1" destOrd="0" parTransId="{0CB8CE8F-FED5-4114-B1FB-B1DDE2B301AE}" sibTransId="{73E4D154-F25F-42E9-95CA-73AD7E5C4D4C}"/>
    <dgm:cxn modelId="{866B2D8A-98DB-4BB6-9E21-E3B8589DCD8E}" srcId="{2A686E01-4A5D-433E-91B2-C42CEE5DCF9B}" destId="{03FCEE0A-B3C7-49D6-8596-9AF14D2840AD}" srcOrd="0" destOrd="0" parTransId="{BD74660F-FBC3-4A48-8ABD-2A247C850BC0}" sibTransId="{583A262C-7EC7-48F5-AE15-F1612B383A81}"/>
    <dgm:cxn modelId="{A137D7A6-A730-4E63-8F83-987B18D6F052}" type="presOf" srcId="{8C0A833D-78D7-4E34-A190-90424AF953BC}" destId="{3C8D679D-8C70-4BDA-BCD1-B15E9F4D3AE5}" srcOrd="0" destOrd="0" presId="urn:microsoft.com/office/officeart/2005/8/layout/vList2"/>
    <dgm:cxn modelId="{563A3151-85DF-41C4-AC20-CB75C76569C1}" type="presOf" srcId="{03FCEE0A-B3C7-49D6-8596-9AF14D2840AD}" destId="{91CEB9D9-0867-4200-AF1F-FADDCF06008A}" srcOrd="0" destOrd="0" presId="urn:microsoft.com/office/officeart/2005/8/layout/vList2"/>
    <dgm:cxn modelId="{D49C98A2-C4CB-4FCF-B5F9-693053D15993}" type="presOf" srcId="{2A686E01-4A5D-433E-91B2-C42CEE5DCF9B}" destId="{7021DEE9-39C5-45A9-8B74-F3C8462BDEAA}" srcOrd="0" destOrd="0" presId="urn:microsoft.com/office/officeart/2005/8/layout/vList2"/>
    <dgm:cxn modelId="{04AA6D93-5752-4E5D-8E71-F44DECB0CA00}" type="presParOf" srcId="{7021DEE9-39C5-45A9-8B74-F3C8462BDEAA}" destId="{91CEB9D9-0867-4200-AF1F-FADDCF06008A}" srcOrd="0" destOrd="0" presId="urn:microsoft.com/office/officeart/2005/8/layout/vList2"/>
    <dgm:cxn modelId="{83C34DEA-973E-4C8A-9113-9A5F455D1E04}" type="presParOf" srcId="{7021DEE9-39C5-45A9-8B74-F3C8462BDEAA}" destId="{6D45DAF5-7066-475E-9A15-DDB84036CE15}" srcOrd="1" destOrd="0" presId="urn:microsoft.com/office/officeart/2005/8/layout/vList2"/>
    <dgm:cxn modelId="{FCACD0CB-1C58-4E89-B7DB-EE7962AE1181}" type="presParOf" srcId="{7021DEE9-39C5-45A9-8B74-F3C8462BDEAA}" destId="{3C8D679D-8C70-4BDA-BCD1-B15E9F4D3AE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A686E01-4A5D-433E-91B2-C42CEE5DCF9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3FCEE0A-B3C7-49D6-8596-9AF14D2840AD}">
      <dgm:prSet custT="1"/>
      <dgm:spPr/>
      <dgm:t>
        <a:bodyPr/>
        <a:lstStyle/>
        <a:p>
          <a:r>
            <a:rPr kumimoji="0" lang="kk-KZ" sz="4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            </a:t>
          </a:r>
          <a:r>
            <a:rPr kumimoji="0" lang="kk-KZ" sz="4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6- </a:t>
          </a:r>
          <a:r>
            <a:rPr kumimoji="0" lang="kk-KZ" sz="4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тапсырма </a:t>
          </a:r>
        </a:p>
        <a:p>
          <a:endParaRPr lang="ru-RU" sz="48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D74660F-FBC3-4A48-8ABD-2A247C850BC0}" type="parTrans" cxnId="{866B2D8A-98DB-4BB6-9E21-E3B8589DCD8E}">
      <dgm:prSet/>
      <dgm:spPr/>
      <dgm:t>
        <a:bodyPr/>
        <a:lstStyle/>
        <a:p>
          <a:endParaRPr lang="ru-RU"/>
        </a:p>
      </dgm:t>
    </dgm:pt>
    <dgm:pt modelId="{583A262C-7EC7-48F5-AE15-F1612B383A81}" type="sibTrans" cxnId="{866B2D8A-98DB-4BB6-9E21-E3B8589DCD8E}">
      <dgm:prSet/>
      <dgm:spPr/>
      <dgm:t>
        <a:bodyPr/>
        <a:lstStyle/>
        <a:p>
          <a:endParaRPr lang="ru-RU"/>
        </a:p>
      </dgm:t>
    </dgm:pt>
    <dgm:pt modelId="{8C0A833D-78D7-4E34-A190-90424AF953BC}">
      <dgm:prSet custT="1"/>
      <dgm:spPr/>
      <dgm:t>
        <a:bodyPr/>
        <a:lstStyle/>
        <a:p>
          <a:r>
            <a:rPr lang="kk-KZ" sz="4800" b="1" dirty="0" smtClean="0">
              <a:latin typeface="Times New Roman" pitchFamily="18" charset="0"/>
              <a:cs typeface="Times New Roman" pitchFamily="18" charset="0"/>
            </a:rPr>
            <a:t>«Апанның іші салқын түбінде тұп- тұнық суы бар»  </a:t>
          </a:r>
          <a:endParaRPr lang="ru-RU" sz="4800" b="1" dirty="0">
            <a:latin typeface="Times New Roman" pitchFamily="18" charset="0"/>
            <a:cs typeface="Times New Roman" pitchFamily="18" charset="0"/>
          </a:endParaRPr>
        </a:p>
      </dgm:t>
    </dgm:pt>
    <dgm:pt modelId="{0CB8CE8F-FED5-4114-B1FB-B1DDE2B301AE}" type="parTrans" cxnId="{B011C18A-645D-4188-BFA2-27F488D82E98}">
      <dgm:prSet/>
      <dgm:spPr/>
      <dgm:t>
        <a:bodyPr/>
        <a:lstStyle/>
        <a:p>
          <a:endParaRPr lang="ru-RU"/>
        </a:p>
      </dgm:t>
    </dgm:pt>
    <dgm:pt modelId="{73E4D154-F25F-42E9-95CA-73AD7E5C4D4C}" type="sibTrans" cxnId="{B011C18A-645D-4188-BFA2-27F488D82E98}">
      <dgm:prSet/>
      <dgm:spPr/>
      <dgm:t>
        <a:bodyPr/>
        <a:lstStyle/>
        <a:p>
          <a:endParaRPr lang="ru-RU"/>
        </a:p>
      </dgm:t>
    </dgm:pt>
    <dgm:pt modelId="{7021DEE9-39C5-45A9-8B74-F3C8462BDEAA}" type="pres">
      <dgm:prSet presAssocID="{2A686E01-4A5D-433E-91B2-C42CEE5DCF9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CEB9D9-0867-4200-AF1F-FADDCF06008A}" type="pres">
      <dgm:prSet presAssocID="{03FCEE0A-B3C7-49D6-8596-9AF14D2840AD}" presName="parentText" presStyleLbl="node1" presStyleIdx="0" presStyleCnt="2" custScaleY="135031" custLinFactY="-2682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45DAF5-7066-475E-9A15-DDB84036CE15}" type="pres">
      <dgm:prSet presAssocID="{583A262C-7EC7-48F5-AE15-F1612B383A81}" presName="spacer" presStyleCnt="0"/>
      <dgm:spPr/>
    </dgm:pt>
    <dgm:pt modelId="{3C8D679D-8C70-4BDA-BCD1-B15E9F4D3AE5}" type="pres">
      <dgm:prSet presAssocID="{8C0A833D-78D7-4E34-A190-90424AF953BC}" presName="parentText" presStyleLbl="node1" presStyleIdx="1" presStyleCnt="2" custScaleY="1752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11C18A-645D-4188-BFA2-27F488D82E98}" srcId="{2A686E01-4A5D-433E-91B2-C42CEE5DCF9B}" destId="{8C0A833D-78D7-4E34-A190-90424AF953BC}" srcOrd="1" destOrd="0" parTransId="{0CB8CE8F-FED5-4114-B1FB-B1DDE2B301AE}" sibTransId="{73E4D154-F25F-42E9-95CA-73AD7E5C4D4C}"/>
    <dgm:cxn modelId="{866B2D8A-98DB-4BB6-9E21-E3B8589DCD8E}" srcId="{2A686E01-4A5D-433E-91B2-C42CEE5DCF9B}" destId="{03FCEE0A-B3C7-49D6-8596-9AF14D2840AD}" srcOrd="0" destOrd="0" parTransId="{BD74660F-FBC3-4A48-8ABD-2A247C850BC0}" sibTransId="{583A262C-7EC7-48F5-AE15-F1612B383A81}"/>
    <dgm:cxn modelId="{D831C449-024C-4EC7-828F-3CEACF63827A}" type="presOf" srcId="{2A686E01-4A5D-433E-91B2-C42CEE5DCF9B}" destId="{7021DEE9-39C5-45A9-8B74-F3C8462BDEAA}" srcOrd="0" destOrd="0" presId="urn:microsoft.com/office/officeart/2005/8/layout/vList2"/>
    <dgm:cxn modelId="{D0FC8480-BB26-4758-A05D-74FB3F875D29}" type="presOf" srcId="{03FCEE0A-B3C7-49D6-8596-9AF14D2840AD}" destId="{91CEB9D9-0867-4200-AF1F-FADDCF06008A}" srcOrd="0" destOrd="0" presId="urn:microsoft.com/office/officeart/2005/8/layout/vList2"/>
    <dgm:cxn modelId="{99BEDDF5-F750-4BD2-979B-A0B024F1E697}" type="presOf" srcId="{8C0A833D-78D7-4E34-A190-90424AF953BC}" destId="{3C8D679D-8C70-4BDA-BCD1-B15E9F4D3AE5}" srcOrd="0" destOrd="0" presId="urn:microsoft.com/office/officeart/2005/8/layout/vList2"/>
    <dgm:cxn modelId="{2B28DECC-D186-4DD4-AD74-8C9C3E555A54}" type="presParOf" srcId="{7021DEE9-39C5-45A9-8B74-F3C8462BDEAA}" destId="{91CEB9D9-0867-4200-AF1F-FADDCF06008A}" srcOrd="0" destOrd="0" presId="urn:microsoft.com/office/officeart/2005/8/layout/vList2"/>
    <dgm:cxn modelId="{B73007A0-DF78-4C39-A61D-F7848237B11A}" type="presParOf" srcId="{7021DEE9-39C5-45A9-8B74-F3C8462BDEAA}" destId="{6D45DAF5-7066-475E-9A15-DDB84036CE15}" srcOrd="1" destOrd="0" presId="urn:microsoft.com/office/officeart/2005/8/layout/vList2"/>
    <dgm:cxn modelId="{62B21B52-3E37-47FB-871F-0CED10EB29DB}" type="presParOf" srcId="{7021DEE9-39C5-45A9-8B74-F3C8462BDEAA}" destId="{3C8D679D-8C70-4BDA-BCD1-B15E9F4D3AE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893115-BDC5-4BC2-A6F6-7E4AA81FD11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62F93E-0EDD-48B8-87B1-4D97743542FD}">
      <dgm:prSet custT="1"/>
      <dgm:spPr/>
      <dgm:t>
        <a:bodyPr/>
        <a:lstStyle/>
        <a:p>
          <a:r>
            <a:rPr lang="kk-KZ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«Қорытынды» Бағалау. </a:t>
          </a:r>
          <a:endParaRPr lang="ru-RU" sz="48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6BE42C5-84CC-462E-BAF3-5C1CFCDD7382}" type="parTrans" cxnId="{D3D85C65-8456-4E4F-BB2D-9D42DCAC5817}">
      <dgm:prSet/>
      <dgm:spPr/>
      <dgm:t>
        <a:bodyPr/>
        <a:lstStyle/>
        <a:p>
          <a:endParaRPr lang="ru-RU"/>
        </a:p>
      </dgm:t>
    </dgm:pt>
    <dgm:pt modelId="{E54332E7-2494-4495-9164-849B73617072}" type="sibTrans" cxnId="{D3D85C65-8456-4E4F-BB2D-9D42DCAC5817}">
      <dgm:prSet/>
      <dgm:spPr/>
      <dgm:t>
        <a:bodyPr/>
        <a:lstStyle/>
        <a:p>
          <a:endParaRPr lang="ru-RU"/>
        </a:p>
      </dgm:t>
    </dgm:pt>
    <dgm:pt modelId="{367F2355-7767-4C11-9FE8-22D1AEB7B182}">
      <dgm:prSet custT="1"/>
      <dgm:spPr/>
      <dgm:t>
        <a:bodyPr/>
        <a:lstStyle/>
        <a:p>
          <a:r>
            <a:rPr lang="kk-KZ" sz="4800" dirty="0" smtClean="0">
              <a:latin typeface="Times New Roman" pitchFamily="18" charset="0"/>
              <a:cs typeface="Times New Roman" pitchFamily="18" charset="0"/>
            </a:rPr>
            <a:t>“Ортадағы қалам” әдісімен бағаланады.</a:t>
          </a:r>
          <a:endParaRPr lang="ru-RU" sz="4800" dirty="0">
            <a:latin typeface="Times New Roman" pitchFamily="18" charset="0"/>
            <a:cs typeface="Times New Roman" pitchFamily="18" charset="0"/>
          </a:endParaRPr>
        </a:p>
      </dgm:t>
    </dgm:pt>
    <dgm:pt modelId="{CC0E1F54-1E11-43EA-9A9D-E72F011E6FBE}" type="parTrans" cxnId="{0B038D71-348A-4569-A542-914BBB4C264D}">
      <dgm:prSet/>
      <dgm:spPr/>
      <dgm:t>
        <a:bodyPr/>
        <a:lstStyle/>
        <a:p>
          <a:endParaRPr lang="ru-RU"/>
        </a:p>
      </dgm:t>
    </dgm:pt>
    <dgm:pt modelId="{896BFD1A-F638-4268-9B46-7C17BD6B3943}" type="sibTrans" cxnId="{0B038D71-348A-4569-A542-914BBB4C264D}">
      <dgm:prSet/>
      <dgm:spPr/>
      <dgm:t>
        <a:bodyPr/>
        <a:lstStyle/>
        <a:p>
          <a:endParaRPr lang="ru-RU"/>
        </a:p>
      </dgm:t>
    </dgm:pt>
    <dgm:pt modelId="{A23F0235-1B72-4B46-8181-9BE67483A5CC}" type="pres">
      <dgm:prSet presAssocID="{86893115-BDC5-4BC2-A6F6-7E4AA81FD11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8CF9DB-B66A-4EBE-8EDC-E94D8966D4A2}" type="pres">
      <dgm:prSet presAssocID="{6562F93E-0EDD-48B8-87B1-4D97743542F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D06196-CBB0-48B5-A94E-5961CF16203F}" type="pres">
      <dgm:prSet presAssocID="{E54332E7-2494-4495-9164-849B73617072}" presName="spacer" presStyleCnt="0"/>
      <dgm:spPr/>
    </dgm:pt>
    <dgm:pt modelId="{1DB9F119-402B-41E0-8D33-E4A4B434FFB1}" type="pres">
      <dgm:prSet presAssocID="{367F2355-7767-4C11-9FE8-22D1AEB7B18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038D71-348A-4569-A542-914BBB4C264D}" srcId="{86893115-BDC5-4BC2-A6F6-7E4AA81FD116}" destId="{367F2355-7767-4C11-9FE8-22D1AEB7B182}" srcOrd="1" destOrd="0" parTransId="{CC0E1F54-1E11-43EA-9A9D-E72F011E6FBE}" sibTransId="{896BFD1A-F638-4268-9B46-7C17BD6B3943}"/>
    <dgm:cxn modelId="{EDD22D59-A286-40AF-8294-0B9EFD0A15F7}" type="presOf" srcId="{86893115-BDC5-4BC2-A6F6-7E4AA81FD116}" destId="{A23F0235-1B72-4B46-8181-9BE67483A5CC}" srcOrd="0" destOrd="0" presId="urn:microsoft.com/office/officeart/2005/8/layout/vList2"/>
    <dgm:cxn modelId="{41C46C9D-AA4E-4EAC-9A47-B2E673D0F8B6}" type="presOf" srcId="{367F2355-7767-4C11-9FE8-22D1AEB7B182}" destId="{1DB9F119-402B-41E0-8D33-E4A4B434FFB1}" srcOrd="0" destOrd="0" presId="urn:microsoft.com/office/officeart/2005/8/layout/vList2"/>
    <dgm:cxn modelId="{200570DD-2CD1-425C-91F4-5A4C66D9DCDC}" type="presOf" srcId="{6562F93E-0EDD-48B8-87B1-4D97743542FD}" destId="{AD8CF9DB-B66A-4EBE-8EDC-E94D8966D4A2}" srcOrd="0" destOrd="0" presId="urn:microsoft.com/office/officeart/2005/8/layout/vList2"/>
    <dgm:cxn modelId="{D3D85C65-8456-4E4F-BB2D-9D42DCAC5817}" srcId="{86893115-BDC5-4BC2-A6F6-7E4AA81FD116}" destId="{6562F93E-0EDD-48B8-87B1-4D97743542FD}" srcOrd="0" destOrd="0" parTransId="{16BE42C5-84CC-462E-BAF3-5C1CFCDD7382}" sibTransId="{E54332E7-2494-4495-9164-849B73617072}"/>
    <dgm:cxn modelId="{38839466-5B54-4730-A1B7-9E09038A109D}" type="presParOf" srcId="{A23F0235-1B72-4B46-8181-9BE67483A5CC}" destId="{AD8CF9DB-B66A-4EBE-8EDC-E94D8966D4A2}" srcOrd="0" destOrd="0" presId="urn:microsoft.com/office/officeart/2005/8/layout/vList2"/>
    <dgm:cxn modelId="{89CD00EE-FA81-4279-84FB-C75D2C5D4030}" type="presParOf" srcId="{A23F0235-1B72-4B46-8181-9BE67483A5CC}" destId="{B0D06196-CBB0-48B5-A94E-5961CF16203F}" srcOrd="1" destOrd="0" presId="urn:microsoft.com/office/officeart/2005/8/layout/vList2"/>
    <dgm:cxn modelId="{5252B039-979E-46BB-892C-328A7CE82374}" type="presParOf" srcId="{A23F0235-1B72-4B46-8181-9BE67483A5CC}" destId="{1DB9F119-402B-41E0-8D33-E4A4B434FFB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85CB63-91A6-4095-A6D8-3A698DB95FE6}">
      <dsp:nvSpPr>
        <dsp:cNvPr id="0" name=""/>
        <dsp:cNvSpPr/>
      </dsp:nvSpPr>
      <dsp:spPr>
        <a:xfrm rot="5400000">
          <a:off x="-269364" y="466314"/>
          <a:ext cx="1795765" cy="125703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500" kern="1200" dirty="0" smtClean="0"/>
            <a:t>1</a:t>
          </a:r>
          <a:endParaRPr lang="ru-RU" sz="3500" kern="1200" dirty="0"/>
        </a:p>
      </dsp:txBody>
      <dsp:txXfrm rot="5400000">
        <a:off x="-269364" y="466314"/>
        <a:ext cx="1795765" cy="1257035"/>
      </dsp:txXfrm>
    </dsp:sp>
    <dsp:sp modelId="{87896480-6E30-499D-9D72-EE0B8F4CC9BD}">
      <dsp:nvSpPr>
        <dsp:cNvPr id="0" name=""/>
        <dsp:cNvSpPr/>
      </dsp:nvSpPr>
      <dsp:spPr>
        <a:xfrm rot="5400000">
          <a:off x="4401378" y="-2947392"/>
          <a:ext cx="1167247" cy="74559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800" kern="1200" dirty="0" smtClean="0">
              <a:latin typeface="Times New Roman" pitchFamily="18" charset="0"/>
              <a:cs typeface="Times New Roman" pitchFamily="18" charset="0"/>
            </a:rPr>
            <a:t>мәтін оқушының түсінігіне, мүмкіндігіне сәйкес болуы қажет;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401378" y="-2947392"/>
        <a:ext cx="1167247" cy="7455932"/>
      </dsp:txXfrm>
    </dsp:sp>
    <dsp:sp modelId="{A398A48F-8D3E-48CF-A077-40516B4F6DDD}">
      <dsp:nvSpPr>
        <dsp:cNvPr id="0" name=""/>
        <dsp:cNvSpPr/>
      </dsp:nvSpPr>
      <dsp:spPr>
        <a:xfrm rot="5400000">
          <a:off x="-269364" y="2325418"/>
          <a:ext cx="1795765" cy="125703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500" kern="1200" dirty="0" smtClean="0"/>
            <a:t>2</a:t>
          </a:r>
          <a:endParaRPr lang="ru-RU" sz="3500" kern="1200" dirty="0"/>
        </a:p>
      </dsp:txBody>
      <dsp:txXfrm rot="5400000">
        <a:off x="-269364" y="2325418"/>
        <a:ext cx="1795765" cy="1257035"/>
      </dsp:txXfrm>
    </dsp:sp>
    <dsp:sp modelId="{47169E4A-9074-449E-AAB0-27A2B9CE4FBD}">
      <dsp:nvSpPr>
        <dsp:cNvPr id="0" name=""/>
        <dsp:cNvSpPr/>
      </dsp:nvSpPr>
      <dsp:spPr>
        <a:xfrm rot="5400000">
          <a:off x="4192230" y="-1088288"/>
          <a:ext cx="1585542" cy="74559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800" kern="1200" dirty="0" smtClean="0">
              <a:latin typeface="Times New Roman" pitchFamily="18" charset="0"/>
              <a:cs typeface="Times New Roman" pitchFamily="18" charset="0"/>
            </a:rPr>
            <a:t>мәтіннің мазмұны оқушыға тартымды болуы керек;</a:t>
          </a:r>
          <a:br>
            <a:rPr lang="kk-KZ" sz="2800" kern="1200" dirty="0" smtClean="0">
              <a:latin typeface="Times New Roman" pitchFamily="18" charset="0"/>
              <a:cs typeface="Times New Roman" pitchFamily="18" charset="0"/>
            </a:rPr>
          </a:br>
          <a:endParaRPr lang="ru-RU" sz="28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</dsp:txBody>
      <dsp:txXfrm rot="5400000">
        <a:off x="4192230" y="-1088288"/>
        <a:ext cx="1585542" cy="7455932"/>
      </dsp:txXfrm>
    </dsp:sp>
    <dsp:sp modelId="{9A46CEBD-E053-4A08-8066-F870F6592F4B}">
      <dsp:nvSpPr>
        <dsp:cNvPr id="0" name=""/>
        <dsp:cNvSpPr/>
      </dsp:nvSpPr>
      <dsp:spPr>
        <a:xfrm rot="5400000">
          <a:off x="-269364" y="4738946"/>
          <a:ext cx="1795765" cy="125703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500" kern="1200" dirty="0" smtClean="0"/>
            <a:t>3</a:t>
          </a:r>
          <a:endParaRPr lang="ru-RU" sz="3500" kern="1200" dirty="0"/>
        </a:p>
      </dsp:txBody>
      <dsp:txXfrm rot="5400000">
        <a:off x="-269364" y="4738946"/>
        <a:ext cx="1795765" cy="1257035"/>
      </dsp:txXfrm>
    </dsp:sp>
    <dsp:sp modelId="{0893B0B2-A325-4492-ACC8-D32E87C1E612}">
      <dsp:nvSpPr>
        <dsp:cNvPr id="0" name=""/>
        <dsp:cNvSpPr/>
      </dsp:nvSpPr>
      <dsp:spPr>
        <a:xfrm rot="5400000">
          <a:off x="3637805" y="1325239"/>
          <a:ext cx="2694392" cy="74559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800" kern="1200" dirty="0" smtClean="0">
              <a:latin typeface="Times New Roman" pitchFamily="18" charset="0"/>
              <a:cs typeface="Times New Roman" pitchFamily="18" charset="0"/>
            </a:rPr>
            <a:t>мәтін халықтың тарихымен, мәдениетімен, әдет-ғұрпымен, жетістіктерімен байланысты болуға тиісті.</a:t>
          </a:r>
          <a:r>
            <a:rPr lang="kk-KZ" sz="2400" kern="120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kk-KZ" sz="2400" kern="1200" dirty="0" smtClean="0">
              <a:latin typeface="Times New Roman" pitchFamily="18" charset="0"/>
              <a:cs typeface="Times New Roman" pitchFamily="18" charset="0"/>
            </a:rPr>
          </a:br>
          <a:endParaRPr lang="ru-RU" sz="2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</dsp:txBody>
      <dsp:txXfrm rot="5400000">
        <a:off x="3637805" y="1325239"/>
        <a:ext cx="2694392" cy="745593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64205D-DFBD-4BCA-BA9C-959440811D68}">
      <dsp:nvSpPr>
        <dsp:cNvPr id="0" name=""/>
        <dsp:cNvSpPr/>
      </dsp:nvSpPr>
      <dsp:spPr>
        <a:xfrm>
          <a:off x="4" y="-53292"/>
          <a:ext cx="8892475" cy="18117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мәтінмен жұмыс алдындағы  кезең:</a:t>
          </a:r>
          <a:br>
            <a:rPr lang="kk-KZ" sz="32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</a:br>
          <a:endParaRPr lang="ru-RU" sz="32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" y="-53292"/>
        <a:ext cx="6973243" cy="1811747"/>
      </dsp:txXfrm>
    </dsp:sp>
    <dsp:sp modelId="{7D05F2C7-ECFC-4F06-BB09-D23869003117}">
      <dsp:nvSpPr>
        <dsp:cNvPr id="0" name=""/>
        <dsp:cNvSpPr/>
      </dsp:nvSpPr>
      <dsp:spPr>
        <a:xfrm>
          <a:off x="435264" y="1918299"/>
          <a:ext cx="8021950" cy="15985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мәтінмен жұмыс кезеңі:</a:t>
          </a:r>
          <a:endParaRPr lang="ru-RU" sz="32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35264" y="1918299"/>
        <a:ext cx="6211360" cy="1598577"/>
      </dsp:txXfrm>
    </dsp:sp>
    <dsp:sp modelId="{4CE7E249-6ADA-47CA-A660-5176AB1AB821}">
      <dsp:nvSpPr>
        <dsp:cNvPr id="0" name=""/>
        <dsp:cNvSpPr/>
      </dsp:nvSpPr>
      <dsp:spPr>
        <a:xfrm>
          <a:off x="666938" y="3783306"/>
          <a:ext cx="8892475" cy="15985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мәтін соңындағы жұмыс кезеңі:</a:t>
          </a:r>
          <a:endParaRPr lang="ru-RU" sz="32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66938" y="3783306"/>
        <a:ext cx="6885404" cy="1598577"/>
      </dsp:txXfrm>
    </dsp:sp>
    <dsp:sp modelId="{3779D6F5-8846-478B-BF99-526899AC4DE5}">
      <dsp:nvSpPr>
        <dsp:cNvPr id="0" name=""/>
        <dsp:cNvSpPr/>
      </dsp:nvSpPr>
      <dsp:spPr>
        <a:xfrm>
          <a:off x="6519532" y="1265547"/>
          <a:ext cx="1039075" cy="103907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</dsp:txBody>
      <dsp:txXfrm>
        <a:off x="6519532" y="1265547"/>
        <a:ext cx="1039075" cy="1039075"/>
      </dsp:txXfrm>
    </dsp:sp>
    <dsp:sp modelId="{B9E4BCA6-2ADD-491B-890E-FF67222DCBFE}">
      <dsp:nvSpPr>
        <dsp:cNvPr id="0" name=""/>
        <dsp:cNvSpPr/>
      </dsp:nvSpPr>
      <dsp:spPr>
        <a:xfrm>
          <a:off x="7186468" y="3119897"/>
          <a:ext cx="1039075" cy="103907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</dsp:txBody>
      <dsp:txXfrm>
        <a:off x="7186468" y="3119897"/>
        <a:ext cx="1039075" cy="103907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9EA03F-1F3C-4397-8391-9335234B3383}">
      <dsp:nvSpPr>
        <dsp:cNvPr id="0" name=""/>
        <dsp:cNvSpPr/>
      </dsp:nvSpPr>
      <dsp:spPr>
        <a:xfrm>
          <a:off x="0" y="973449"/>
          <a:ext cx="8964488" cy="17491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kk-KZ" sz="40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                 4- тапсырма </a:t>
          </a:r>
        </a:p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kk-KZ" sz="40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«Диалог және қолдау көрсету» әдісі</a:t>
          </a:r>
          <a:endParaRPr kumimoji="0" lang="kk-KZ" sz="4000" b="0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0" y="973449"/>
        <a:ext cx="8964488" cy="1749150"/>
      </dsp:txXfrm>
    </dsp:sp>
    <dsp:sp modelId="{D0D8C1A1-8287-4DCA-9976-F851653C0F50}">
      <dsp:nvSpPr>
        <dsp:cNvPr id="0" name=""/>
        <dsp:cNvSpPr/>
      </dsp:nvSpPr>
      <dsp:spPr>
        <a:xfrm>
          <a:off x="0" y="2909800"/>
          <a:ext cx="8964488" cy="17491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000" b="1" kern="1200" dirty="0" smtClean="0">
              <a:latin typeface="Times New Roman" pitchFamily="18" charset="0"/>
              <a:cs typeface="Times New Roman" pitchFamily="18" charset="0"/>
            </a:rPr>
            <a:t>«Түлкі мен ешкі » ертегісіндегі кейіпкерлерге сипаттама бер.</a:t>
          </a:r>
          <a:r>
            <a:rPr lang="kk-KZ" sz="4000" kern="1200" dirty="0" smtClean="0">
              <a:latin typeface="Times New Roman" pitchFamily="18" charset="0"/>
              <a:cs typeface="Times New Roman" pitchFamily="18" charset="0"/>
            </a:rPr>
            <a:t>  </a:t>
          </a:r>
          <a:endParaRPr lang="ru-RU" sz="4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909800"/>
        <a:ext cx="8964488" cy="174915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CEB9D9-0867-4200-AF1F-FADDCF06008A}">
      <dsp:nvSpPr>
        <dsp:cNvPr id="0" name=""/>
        <dsp:cNvSpPr/>
      </dsp:nvSpPr>
      <dsp:spPr>
        <a:xfrm>
          <a:off x="0" y="1190899"/>
          <a:ext cx="8064896" cy="17265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kk-KZ" sz="48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            5- тапсырма </a:t>
          </a:r>
        </a:p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kk-KZ" sz="48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Негізгі түйіні:</a:t>
          </a:r>
          <a:endParaRPr lang="ru-RU" sz="48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190899"/>
        <a:ext cx="8064896" cy="1726573"/>
      </dsp:txXfrm>
    </dsp:sp>
    <dsp:sp modelId="{3C8D679D-8C70-4BDA-BCD1-B15E9F4D3AE5}">
      <dsp:nvSpPr>
        <dsp:cNvPr id="0" name=""/>
        <dsp:cNvSpPr/>
      </dsp:nvSpPr>
      <dsp:spPr>
        <a:xfrm>
          <a:off x="0" y="3105389"/>
          <a:ext cx="8064896" cy="1213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800" b="1" kern="1200" dirty="0" smtClean="0">
              <a:latin typeface="Times New Roman" pitchFamily="18" charset="0"/>
              <a:cs typeface="Times New Roman" pitchFamily="18" charset="0"/>
            </a:rPr>
            <a:t>«Өтірікке алданба, басың бәлеге душар болар»  </a:t>
          </a:r>
          <a:endParaRPr lang="ru-RU" sz="4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105389"/>
        <a:ext cx="8064896" cy="121398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CEB9D9-0867-4200-AF1F-FADDCF06008A}">
      <dsp:nvSpPr>
        <dsp:cNvPr id="0" name=""/>
        <dsp:cNvSpPr/>
      </dsp:nvSpPr>
      <dsp:spPr>
        <a:xfrm>
          <a:off x="0" y="504054"/>
          <a:ext cx="8064896" cy="15438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kk-KZ" sz="48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            </a:t>
          </a:r>
          <a:r>
            <a:rPr kumimoji="0" lang="kk-KZ" sz="48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6- </a:t>
          </a:r>
          <a:r>
            <a:rPr kumimoji="0" lang="kk-KZ" sz="48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тапсырма </a:t>
          </a:r>
        </a:p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8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504054"/>
        <a:ext cx="8064896" cy="1543822"/>
      </dsp:txXfrm>
    </dsp:sp>
    <dsp:sp modelId="{3C8D679D-8C70-4BDA-BCD1-B15E9F4D3AE5}">
      <dsp:nvSpPr>
        <dsp:cNvPr id="0" name=""/>
        <dsp:cNvSpPr/>
      </dsp:nvSpPr>
      <dsp:spPr>
        <a:xfrm>
          <a:off x="0" y="2383357"/>
          <a:ext cx="8064896" cy="2003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800" b="1" kern="1200" dirty="0" smtClean="0">
              <a:latin typeface="Times New Roman" pitchFamily="18" charset="0"/>
              <a:cs typeface="Times New Roman" pitchFamily="18" charset="0"/>
            </a:rPr>
            <a:t>«Апанның іші салқын түбінде тұп- тұнық суы бар»  </a:t>
          </a:r>
          <a:endParaRPr lang="ru-RU" sz="4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383357"/>
        <a:ext cx="8064896" cy="200346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D8CF9DB-B66A-4EBE-8EDC-E94D8966D4A2}">
      <dsp:nvSpPr>
        <dsp:cNvPr id="0" name=""/>
        <dsp:cNvSpPr/>
      </dsp:nvSpPr>
      <dsp:spPr>
        <a:xfrm>
          <a:off x="0" y="1163852"/>
          <a:ext cx="7776864" cy="182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8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«Қорытынды» Бағалау. </a:t>
          </a:r>
          <a:endParaRPr lang="ru-RU" sz="48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163852"/>
        <a:ext cx="7776864" cy="1825200"/>
      </dsp:txXfrm>
    </dsp:sp>
    <dsp:sp modelId="{1DB9F119-402B-41E0-8D33-E4A4B434FFB1}">
      <dsp:nvSpPr>
        <dsp:cNvPr id="0" name=""/>
        <dsp:cNvSpPr/>
      </dsp:nvSpPr>
      <dsp:spPr>
        <a:xfrm>
          <a:off x="0" y="3176252"/>
          <a:ext cx="7776864" cy="182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800" kern="1200" dirty="0" smtClean="0">
              <a:latin typeface="Times New Roman" pitchFamily="18" charset="0"/>
              <a:cs typeface="Times New Roman" pitchFamily="18" charset="0"/>
            </a:rPr>
            <a:t>“Ортадағы қалам” әдісімен бағаланады.</a:t>
          </a:r>
          <a:endParaRPr lang="ru-RU" sz="4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176252"/>
        <a:ext cx="7776864" cy="1825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84706-AE03-46A5-A484-BC3E1B66E399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70B641-09E1-402A-A47B-799426DD0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Баяндама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0B641-09E1-402A-A47B-799426DD001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Назарларыңызға</a:t>
            </a:r>
            <a:r>
              <a:rPr lang="ru-RU" baseline="0" dirty="0" err="1" smtClean="0"/>
              <a:t> рахмет</a:t>
            </a:r>
            <a:r>
              <a:rPr lang="ru-RU" baseline="0" dirty="0" smtClean="0"/>
              <a:t>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0B641-09E1-402A-A47B-799426DD001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295825"/>
            <a:ext cx="849694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 « Қостанай қаласы әкімдігінің білім бөлімінің №10 орта мектебі» ММ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Описание: эмблема копия.gif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372200" y="836712"/>
            <a:ext cx="1885950" cy="1524000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83568" y="4252663"/>
            <a:ext cx="756084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Бастауыш сынып мұғалімі: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Педагог-зерттеуші:Осипова Б.К</a:t>
            </a: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827584" y="2465177"/>
            <a:ext cx="831641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Тақырыбы: «Оқу мақсатына жетуде саралап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оқыту тәсілдері»</a:t>
            </a:r>
            <a:endParaRPr kumimoji="0" lang="kk-K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1268760"/>
            <a:ext cx="34583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Баяндама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988840"/>
            <a:ext cx="84249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Назарларыңызға  рахмет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79512" y="0"/>
          <a:ext cx="8712968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51520" y="1052736"/>
          <a:ext cx="889248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475656" y="404664"/>
            <a:ext cx="64087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Мәтінмен жұмыс кезеңдері: 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77048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1-тапсырма «Жалғасын тап»  әдісі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836712"/>
            <a:ext cx="76328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«Түлкі мен ешкі» ертегісін ұсынамын.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C:\Users\Бахиткуль\Downloads\тулки.jpg"/>
          <p:cNvPicPr>
            <a:picLocks noChangeAspect="1" noChangeArrowheads="1"/>
          </p:cNvPicPr>
          <p:nvPr/>
        </p:nvPicPr>
        <p:blipFill>
          <a:blip r:embed="rId2" cstate="print"/>
          <a:srcRect l="5376" t="6049" r="5376" b="7749"/>
          <a:stretch>
            <a:fillRect/>
          </a:stretch>
        </p:blipFill>
        <p:spPr bwMode="auto">
          <a:xfrm>
            <a:off x="899592" y="1628800"/>
            <a:ext cx="7344816" cy="4824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3419872" y="2132856"/>
            <a:ext cx="2952328" cy="17281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Түлкі  мен Ешкі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508104" y="692696"/>
            <a:ext cx="3096344" cy="151216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4.Өз пікіріңді білдір.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39552" y="4509120"/>
            <a:ext cx="3672408" cy="151216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Зат есім,сын есім, етістікті тауып жаз.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95536" y="2348880"/>
            <a:ext cx="2664296" cy="18722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2.Бөліктерге бөл.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516216" y="2420888"/>
            <a:ext cx="2448272" cy="17281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Рольдік ойын.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27584" y="620688"/>
            <a:ext cx="3528392" cy="14401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1.Түсініп оқы. Негізгі ойды анықта.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644008" y="4437112"/>
            <a:ext cx="3744416" cy="1800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6.Кейіпкерлерге сипаттама бер.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67544" y="105353"/>
            <a:ext cx="81369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Дереккөздер</a:t>
            </a: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әдісі</a:t>
            </a:r>
            <a:endParaRPr kumimoji="0" lang="kk-K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404664"/>
          <a:ext cx="8964488" cy="563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611560" y="332656"/>
          <a:ext cx="8064896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539552" y="476672"/>
          <a:ext cx="8064896" cy="5211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611560" y="332656"/>
          <a:ext cx="7776864" cy="6165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208</Words>
  <Application>Microsoft Office PowerPoint</Application>
  <PresentationFormat>Экран (4:3)</PresentationFormat>
  <Paragraphs>41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Бахиткуль</dc:creator>
  <cp:lastModifiedBy>Бахиткуль</cp:lastModifiedBy>
  <cp:revision>51</cp:revision>
  <dcterms:created xsi:type="dcterms:W3CDTF">2020-02-20T15:21:15Z</dcterms:created>
  <dcterms:modified xsi:type="dcterms:W3CDTF">2020-11-12T06:05:54Z</dcterms:modified>
</cp:coreProperties>
</file>