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16ABE3-487E-419C-9F61-B5901CD21FB3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BF2C489-C162-433E-B67E-9C09613A7C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48680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№2 Әдістемелік кеңес </a:t>
            </a: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отырысы   12.11.2020 ж.</a:t>
            </a:r>
          </a:p>
          <a:p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КҮН ТӘРТІБІ:</a:t>
            </a:r>
          </a:p>
          <a:p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.«Оқу </a:t>
            </a:r>
            <a:r>
              <a:rPr lang="kk-KZ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мақсатына жетуде   саралап оқыту  </a:t>
            </a: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тәсілдері» </a:t>
            </a: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Тәжірибе.   </a:t>
            </a:r>
          </a:p>
          <a:p>
            <a:r>
              <a:rPr lang="kk-KZ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Жауапты: Осипова Б, Айткужиева Р.А.,Телгарина А.С.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BilimLand мұғалімге әдістемелік  көмек ретінде   қашықтықтан  </a:t>
            </a:r>
          </a:p>
          <a:p>
            <a:r>
              <a:rPr lang="kk-KZ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оқытудың тиімді  әдістері </a:t>
            </a:r>
          </a:p>
          <a:p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Жауапты:  Мнайдарова Ж.С. </a:t>
            </a:r>
          </a:p>
          <a:p>
            <a:endParaRPr lang="kk-KZ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3.І тоқсан қорытындысы, кері байланыс. </a:t>
            </a:r>
          </a:p>
          <a:p>
            <a:r>
              <a:rPr lang="kk-KZ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Жауапты: Биримжанова А.К.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9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620688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Әдістемелік кеңес отырысы  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шешімі</a:t>
            </a:r>
            <a:endParaRPr lang="kk-KZ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513695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«Оқу </a:t>
            </a:r>
            <a:r>
              <a:rPr lang="kk-KZ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мақсатына жетуде   саралап оқыту 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тәсілдерін  күнделікті сабақта қолдануды жетілдіру:            </a:t>
            </a:r>
          </a:p>
          <a:p>
            <a:pPr algn="r"/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Жауапты ӘБ жетекшілері, пән мұғалімдері</a:t>
            </a:r>
          </a:p>
          <a:p>
            <a:pPr algn="just"/>
            <a:endParaRPr lang="kk-KZ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Қашықтықтан  оқытуда BilimLand және  басқа да сандық технологияларды сабақ сапасын арттыру үшін тиімді пайдалану, тәжірибе жинақтау ОӘК әзірлеу; </a:t>
            </a:r>
          </a:p>
          <a:p>
            <a:pPr algn="r"/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Жауапты:ӘБ </a:t>
            </a:r>
            <a:r>
              <a:rPr lang="kk-KZ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жетекшілері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kk-KZ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пән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мұғалімдері</a:t>
            </a:r>
          </a:p>
          <a:p>
            <a:pPr algn="r"/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Мерзімі 2021 ж. мамыр</a:t>
            </a:r>
            <a:endParaRPr lang="kk-K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89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01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77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34155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</TotalTime>
  <Words>121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2020-11-12T03:14:08Z</dcterms:created>
  <dcterms:modified xsi:type="dcterms:W3CDTF">2020-11-12T08:59:31Z</dcterms:modified>
</cp:coreProperties>
</file>