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1453" r:id="rId3"/>
    <p:sldId id="1454" r:id="rId4"/>
    <p:sldId id="1439" r:id="rId5"/>
    <p:sldId id="1449" r:id="rId6"/>
    <p:sldId id="1440" r:id="rId7"/>
    <p:sldId id="258" r:id="rId8"/>
    <p:sldId id="1452" r:id="rId9"/>
    <p:sldId id="685" r:id="rId10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98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599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1 543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1 - 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3 647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2-сменных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78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 3-сменных</a:t>
            </a:r>
            <a:endParaRPr lang="ru-RU" dirty="0">
              <a:latin typeface="Arial" panose="020B0604020202020204" pitchFamily="34" charset="0"/>
            </a:endParaRPr>
          </a:p>
          <a:p>
            <a:pPr algn="r"/>
            <a:r>
              <a:rPr lang="ru-RU" dirty="0">
                <a:solidFill>
                  <a:srgbClr val="000000"/>
                </a:solidFill>
                <a:latin typeface="Oswald" panose="020B0604020202020204" charset="-52"/>
              </a:rPr>
              <a:t>28 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kk-KZ" dirty="0">
                <a:solidFill>
                  <a:srgbClr val="000000"/>
                </a:solidFill>
                <a:latin typeface="Arial Narrow" panose="020B0606020202030204" pitchFamily="34" charset="0"/>
              </a:rPr>
              <a:t>аварийных</a:t>
            </a:r>
            <a:endParaRPr lang="ru-RU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CE8F37-10E8-4BB2-A8EA-38FDA1DEF54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80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pPr/>
              <a:t>14.05.2021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39998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84449" y="2423159"/>
            <a:ext cx="8348472" cy="208047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2020-2021 ОҚУ ЖЫЛЫНЫҢ АЯҚТАЛУЫ ЖӘНЕ СОҢҒЫ ҚОҢЫРАУ ІС-ШАРАЛАРЫН ҰЙЫМДАСТЫРУ ТУРАЛЫ</a:t>
            </a:r>
          </a:p>
        </p:txBody>
      </p:sp>
    </p:spTree>
    <p:extLst>
      <p:ext uri="{BB962C8B-B14F-4D97-AF65-F5344CB8AC3E}">
        <p14:creationId xmlns:p14="http://schemas.microsoft.com/office/powerpoint/2010/main" val="46900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979159"/>
            <a:ext cx="3009480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(</a:t>
            </a:r>
            <a:r>
              <a:rPr lang="ru-RU" sz="2000" dirty="0" err="1"/>
              <a:t>икемді</a:t>
            </a:r>
            <a:r>
              <a:rPr lang="ru-RU" sz="2000" dirty="0"/>
              <a:t> график </a:t>
            </a:r>
            <a:r>
              <a:rPr lang="ru-RU" sz="2000" dirty="0" err="1"/>
              <a:t>бойынша</a:t>
            </a:r>
            <a:r>
              <a:rPr lang="ru-RU" sz="20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  <a:endParaRPr lang="ru-RU" sz="20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29840" y="2572544"/>
            <a:ext cx="3046106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форматтары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-129840" y="1363456"/>
            <a:ext cx="3046106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Іс-шаралар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  <a:endParaRPr lang="ru-RU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807207" y="1250553"/>
            <a:ext cx="9179677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2020-2021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жылының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қорытындысын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шығару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көшуі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мектеппен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қоштасу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12658" y="4269515"/>
            <a:ext cx="1561110" cy="17543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Қауіпсіздік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шаралары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кешенін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ұсынымдар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  <a:endParaRPr lang="ru-RU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858830" y="4269515"/>
            <a:ext cx="9128055" cy="17543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қатысушыларға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соңғы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қоңырауды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тәртібі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қауіпсіздік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талаптарын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нұсқау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беру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ғимараты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аумағында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қою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ата-анасының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заңды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өкілдерінің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біреуінен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артық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қатысуы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режимін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іс-шараға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қатысушылар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кемінде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1,5 метр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қашықтықты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сақтау</a:t>
            </a:r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887785" y="2216895"/>
            <a:ext cx="9099100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ауласында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ашық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ауада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салтанатты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санитарлық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өңірлердің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санитарлық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дәрігерлерімен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келісім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түрінде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онлайн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түрінде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95108"/>
            <a:ext cx="12191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ҚР 2021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мамырдағы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№ 203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Бұйрығы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 2020-2021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жылының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аяқталу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аттестаттауды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мерзімдерін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СОҢҒЫ ҚОҢЫРАУ 25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МАМЫР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73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chemeClr val="bg1"/>
                </a:solidFill>
                <a:latin typeface="Oswald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b="0" dirty="0"/>
              <a:t>ІС-ШАРАНЫ ҰЙЫМДАСТЫРУ БОЙЫНША ҰСЫНЫМДАР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10791" y="1100507"/>
            <a:ext cx="3046106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643256" y="1040889"/>
            <a:ext cx="8267964" cy="31700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2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Нұр-сұлтан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Алматы, Шымкент </a:t>
            </a:r>
            <a:r>
              <a:rPr lang="ru-RU" sz="2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қалаларының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облыс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әкімдерін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Сәт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сапар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түлек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!» </a:t>
            </a:r>
            <a:r>
              <a:rPr lang="ru-RU" sz="2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құттықтауына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дайындау</a:t>
            </a:r>
            <a:endParaRPr lang="ru-RU" sz="2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мәселелеріне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сюжеттік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қатарды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дайындау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үздік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жетістіктері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өңірдің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үздік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жобалары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т. б.)</a:t>
            </a:r>
            <a:endParaRPr lang="ru-RU" sz="2000" b="1" dirty="0">
              <a:solidFill>
                <a:srgbClr val="00B0F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кәсіп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өкілдерінің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орындары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ректорларының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Болашақ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стипендиясы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иегерлерінің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істейтін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жеткізген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түлектерінің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мәдениет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спорт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саласы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өкілдерінің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қатысуын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ұйымдастыру</a:t>
            </a:r>
            <a:endParaRPr lang="ru-RU" sz="2000" b="1" dirty="0">
              <a:solidFill>
                <a:srgbClr val="00B0F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Табысты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түлектерінің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бейне</a:t>
            </a:r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үндеулері</a:t>
            </a:r>
            <a:endParaRPr lang="ru-RU" sz="2000" b="1" dirty="0">
              <a:solidFill>
                <a:srgbClr val="00B0F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0791" y="5134317"/>
            <a:ext cx="11660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Тыйым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салынады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әдепті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сыйлықтарды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тапсыруды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ұйымдастыру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әкімшілігі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педагогтерге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түрдегі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сыйлықтарды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қабылдау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porgi.ru/wp-content/uploads/2011/12/vipusknoj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6" y="1233904"/>
            <a:ext cx="2550696" cy="240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47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=""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0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ИТОГОВАЯ АТТЕСТАЦИЯ 2020 – 2021 УЧЕБНОГО ГОДА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594010" y="1798236"/>
            <a:ext cx="56982" cy="4428828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CRMSH_02\Desktop\Нуржауган\185578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3" r="23532"/>
          <a:stretch/>
        </p:blipFill>
        <p:spPr bwMode="auto">
          <a:xfrm>
            <a:off x="218314" y="581041"/>
            <a:ext cx="703402" cy="69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5704" y="4938293"/>
            <a:ext cx="54499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өзбек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ұйғыр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тәжік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сыныптардағы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әдебиеті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сыныптардағы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әдебиеті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91508" y="1023634"/>
            <a:ext cx="1170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28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мамыр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70670" y="300636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маусым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14484" y="446090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5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маусым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2439" y="1385838"/>
            <a:ext cx="53534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Ұйғыр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тәжік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өзбек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мектептерге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эссе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түріндегі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37193" y="3482061"/>
            <a:ext cx="40031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 Narrow" pitchFamily="34" charset="0"/>
                <a:cs typeface="Arial" pitchFamily="34" charset="0"/>
              </a:rPr>
              <a:t>Математика (Алгебра) 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2699" y="6246679"/>
            <a:ext cx="10887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Санитариялық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талаптарды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9 (10), 11 (12) -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сыныптардың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аттестаттау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2021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11-20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маусым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аралығында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өткізіледі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9 (10) СЫНЫП БІЛІМ АЛУШЫЛАРЫ ҮШІН ЖАЗБАША ЕМТИХАНДАР: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>
            <a:off x="5679100" y="1352130"/>
            <a:ext cx="65217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100-150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сөзден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Эссе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көлемі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- 400-450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балл - 20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коммуникативтік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құзыреттілік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-10 б;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құзыреттілік-10 б.)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уақыты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endParaRPr lang="ru-RU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F3AABCB8-149A-4221-896C-12864E0DE950}"/>
              </a:ext>
            </a:extLst>
          </p:cNvPr>
          <p:cNvSpPr/>
          <p:nvPr/>
        </p:nvSpPr>
        <p:spPr>
          <a:xfrm>
            <a:off x="5679100" y="3037873"/>
            <a:ext cx="64072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саны 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( 10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мысал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Максималды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30.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уақыты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endParaRPr lang="ru-RU" sz="1200" b="1" i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5708529" y="4656279"/>
            <a:ext cx="6377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Мәтінмен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Мәтінге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балл – 30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коммуникативтік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құзыреттілік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- 20б;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құзыреттілік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- 10Б.).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уақыты-2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210998" y="2910716"/>
            <a:ext cx="11875379" cy="4687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55188" y="4401717"/>
            <a:ext cx="11978502" cy="1076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14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=""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0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ИТОГОВАЯ АТТЕСТАЦИЯ 2020 – 2021 УЧЕБНОГО ГОДА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6611" y="5506905"/>
            <a:ext cx="45136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тілі</a:t>
            </a:r>
            <a:r>
              <a:rPr lang="ru-RU" dirty="0"/>
              <a:t> </a:t>
            </a:r>
            <a:r>
              <a:rPr lang="ru-RU" dirty="0" err="1" smtClean="0"/>
              <a:t>орыс</a:t>
            </a:r>
            <a:r>
              <a:rPr lang="ru-RU" dirty="0" smtClean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тілдерде</a:t>
            </a:r>
            <a:r>
              <a:rPr lang="ru-RU" dirty="0"/>
              <a:t> </a:t>
            </a:r>
            <a:r>
              <a:rPr lang="ru-RU" dirty="0" err="1"/>
              <a:t>оқытатын</a:t>
            </a:r>
            <a:r>
              <a:rPr lang="ru-RU" dirty="0"/>
              <a:t> </a:t>
            </a:r>
            <a:r>
              <a:rPr lang="ru-RU" dirty="0" err="1" smtClean="0"/>
              <a:t>мектептер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</a:p>
          <a:p>
            <a:pPr algn="just"/>
            <a:r>
              <a:rPr lang="ru-RU" dirty="0" err="1" smtClean="0"/>
              <a:t>Орыс</a:t>
            </a:r>
            <a:r>
              <a:rPr lang="ru-RU" dirty="0" smtClean="0"/>
              <a:t> </a:t>
            </a:r>
            <a:r>
              <a:rPr lang="ru-RU" dirty="0" err="1"/>
              <a:t>тілі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тілінде</a:t>
            </a:r>
            <a:r>
              <a:rPr lang="ru-RU" dirty="0"/>
              <a:t> </a:t>
            </a:r>
            <a:r>
              <a:rPr lang="ru-RU" dirty="0" err="1"/>
              <a:t>оқытатын</a:t>
            </a:r>
            <a:r>
              <a:rPr lang="ru-RU" dirty="0"/>
              <a:t> </a:t>
            </a:r>
            <a:r>
              <a:rPr lang="ru-RU" dirty="0" err="1" smtClean="0"/>
              <a:t>мектептер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endParaRPr lang="ru-RU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88701" y="87472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1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маусым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88701" y="4031725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7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маусым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99721" y="5179302"/>
            <a:ext cx="19771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10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маусым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31043" y="1233697"/>
            <a:ext cx="4372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Ұйғыр</a:t>
            </a:r>
            <a:r>
              <a:rPr lang="ru-RU" dirty="0"/>
              <a:t>/</a:t>
            </a:r>
            <a:r>
              <a:rPr lang="ru-RU" dirty="0" err="1"/>
              <a:t>тәжік</a:t>
            </a:r>
            <a:r>
              <a:rPr lang="ru-RU" dirty="0"/>
              <a:t>/</a:t>
            </a:r>
            <a:r>
              <a:rPr lang="ru-RU" dirty="0" err="1"/>
              <a:t>өзбек</a:t>
            </a:r>
            <a:r>
              <a:rPr lang="ru-RU" dirty="0"/>
              <a:t> </a:t>
            </a:r>
            <a:r>
              <a:rPr lang="ru-RU" dirty="0" err="1"/>
              <a:t>тілінде</a:t>
            </a:r>
            <a:r>
              <a:rPr lang="ru-RU" dirty="0"/>
              <a:t> </a:t>
            </a:r>
            <a:r>
              <a:rPr lang="ru-RU" dirty="0" err="1"/>
              <a:t>оқытатын</a:t>
            </a:r>
            <a:r>
              <a:rPr lang="ru-RU" dirty="0"/>
              <a:t> </a:t>
            </a:r>
            <a:r>
              <a:rPr lang="ru-RU" dirty="0" err="1"/>
              <a:t>мектептерге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эссе </a:t>
            </a:r>
            <a:r>
              <a:rPr lang="ru-RU" dirty="0" err="1"/>
              <a:t>түріндегі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тілі</a:t>
            </a:r>
            <a:r>
              <a:rPr lang="ru-RU" dirty="0"/>
              <a:t>/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тілі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Ана</a:t>
            </a:r>
            <a:r>
              <a:rPr lang="ru-RU" dirty="0"/>
              <a:t> </a:t>
            </a:r>
            <a:r>
              <a:rPr lang="ru-RU" dirty="0" err="1"/>
              <a:t>тілі</a:t>
            </a:r>
            <a:endParaRPr lang="ru-RU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382075" y="2815137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4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маусым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9219" y="3217653"/>
            <a:ext cx="4117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 Narrow" pitchFamily="34" charset="0"/>
                <a:cs typeface="Arial" pitchFamily="34" charset="0"/>
              </a:rPr>
              <a:t>Алгебра </a:t>
            </a:r>
            <a:r>
              <a:rPr lang="ru-RU" b="1" dirty="0" err="1" smtClean="0">
                <a:latin typeface="Arial Narrow" pitchFamily="34" charset="0"/>
                <a:cs typeface="Arial" pitchFamily="34" charset="0"/>
              </a:rPr>
              <a:t>және</a:t>
            </a:r>
            <a:r>
              <a:rPr lang="ru-RU" b="1" dirty="0" smtClean="0">
                <a:latin typeface="Arial Narrow" pitchFamily="34" charset="0"/>
                <a:cs typeface="Arial" pitchFamily="34" charset="0"/>
              </a:rPr>
              <a:t> анализ </a:t>
            </a:r>
            <a:r>
              <a:rPr lang="ru-RU" b="1" dirty="0" err="1" smtClean="0">
                <a:latin typeface="Arial Narrow" pitchFamily="34" charset="0"/>
                <a:cs typeface="Arial" pitchFamily="34" charset="0"/>
              </a:rPr>
              <a:t>бастамалары</a:t>
            </a:r>
            <a:endParaRPr lang="ru-RU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1676" y="4556529"/>
            <a:ext cx="2121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тарихы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11 (12) СЫНЫП БІЛІМ АЛУШЫЛАРЫ ҮШІН ЖАЗБАША ЕМТИХАНДАР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>
            <a:off x="4865699" y="1070524"/>
            <a:ext cx="7308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Эссе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ұсынылады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Эсседегі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саны 250-ден 300-ге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орфография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грамматика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мазмұны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әдебиет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қойылады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уақыты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- 3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endParaRPr lang="ru-RU" i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4730754" y="5522285"/>
            <a:ext cx="73505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блок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18 тест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тапсырмасынан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Тыңдалым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2 мәтін-5 тест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тестіден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ашық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формадағы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бар 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Максималды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балл– 30.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26927" y="2632402"/>
            <a:ext cx="74477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ОГН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барлығы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(10 тест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сұрақтары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ЕМН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мамандандырылған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ФМБ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нұсқасымен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сұрақ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бағаланады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Максималды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балл– 30.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уақыты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kk-KZ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31043" y="2600508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615416" y="1337809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622673" y="2781982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3288" y="4067673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 rot="10800000" flipV="1">
            <a:off x="4629299" y="4167575"/>
            <a:ext cx="7527168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93663"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Барлығы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18 тест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балл-30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жауапты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таңдаумен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10 тест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контекстке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жауапты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таңдаумен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 тест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ашық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нысандағы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 тест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.)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бағаланады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4615543" y="4388123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149219" y="5487830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622868" y="5497629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306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6325907" y="497335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>
              <a:latin typeface="Arial Narrow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FFFF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«АЛТЫН БЕЛГІ»</a:t>
            </a:r>
            <a:endParaRPr lang="ru-RU" sz="2400" b="1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14400" y="557740"/>
            <a:ext cx="108732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 rot="10800000" flipV="1">
            <a:off x="318654" y="2302122"/>
            <a:ext cx="353290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"Алтын </a:t>
            </a:r>
            <a:r>
              <a:rPr lang="ru-RU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аттестатын</a:t>
            </a:r>
            <a:r>
              <a:rPr lang="ru-RU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19 822 </a:t>
            </a:r>
            <a:r>
              <a:rPr lang="ru-RU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үміткер</a:t>
            </a:r>
            <a:r>
              <a:rPr lang="ru-RU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kk-KZ" sz="20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трелка вправо 37"/>
          <p:cNvSpPr/>
          <p:nvPr/>
        </p:nvSpPr>
        <p:spPr>
          <a:xfrm flipV="1">
            <a:off x="4062506" y="2816952"/>
            <a:ext cx="766481" cy="540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 flipV="1">
            <a:off x="4920012" y="1443623"/>
            <a:ext cx="677446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/>
            <a:r>
              <a:rPr lang="kk-KZ" sz="2000" dirty="0">
                <a:latin typeface="Arial Narrow" panose="020B0606020202030204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Үміткерлердің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жұмыстарын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басқармасы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жанынан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құрылған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комиссия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тексереді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Министрлік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жанындағы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Республикалық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мектептер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комиссиясы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kk-KZ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7675" algn="just"/>
            <a:r>
              <a:rPr lang="kk-KZ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басқармасы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Министрлік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жанынан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құрылған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комиссия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құрамына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емтихандар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өткізілетін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пәндердің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білікті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тәжірибелі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педагогтары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кіреді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k-KZ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7675" algn="just"/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қорытындысын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шығару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"Алтын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белгісімен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марапатталатын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тізімін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бекіту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шешім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жанынан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құрылатын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комиссияның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отырысы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жылдың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маусымынан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кешіктірілмей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7675" algn="just"/>
            <a:r>
              <a:rPr lang="en-US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аттестат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"Алтын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белгісі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иегерлерінің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тізімі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директорының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бұйрығымен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бекітіледі</a:t>
            </a:r>
            <a:r>
              <a:rPr lang="ru-RU" sz="2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143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8264" y="1715194"/>
            <a:ext cx="8811260" cy="939574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 marR="6773" algn="just">
              <a:lnSpc>
                <a:spcPct val="100299"/>
              </a:lnSpc>
              <a:spcBef>
                <a:spcPts val="127"/>
              </a:spcBef>
              <a:tabLst>
                <a:tab pos="2908227" algn="l"/>
                <a:tab pos="4472827" algn="l"/>
                <a:tab pos="7221039" algn="l"/>
              </a:tabLst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Ұлттық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тестілеу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орталығы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материалдарын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жібереді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(эссе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тақырыптары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бақылау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жұмыстары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парақтары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сұрақ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кітапшалары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мр3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форматындағы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тыңдау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блогына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аудиоматериал)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43558" y="3543003"/>
            <a:ext cx="6391825" cy="632651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marR="6773">
              <a:spcBef>
                <a:spcPts val="133"/>
              </a:spcBef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жауапты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тұлғасы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бөлімдеріне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жібереді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9353" y="4826170"/>
            <a:ext cx="3456940" cy="1477433"/>
          </a:xfrm>
          <a:custGeom>
            <a:avLst/>
            <a:gdLst/>
            <a:ahLst/>
            <a:cxnLst/>
            <a:rect l="l" t="t" r="r" b="b"/>
            <a:pathLst>
              <a:path w="2592705" h="1108075">
                <a:moveTo>
                  <a:pt x="2407602" y="0"/>
                </a:moveTo>
                <a:lnTo>
                  <a:pt x="184619" y="0"/>
                </a:lnTo>
                <a:lnTo>
                  <a:pt x="135538" y="6596"/>
                </a:lnTo>
                <a:lnTo>
                  <a:pt x="91436" y="25211"/>
                </a:lnTo>
                <a:lnTo>
                  <a:pt x="54071" y="54086"/>
                </a:lnTo>
                <a:lnTo>
                  <a:pt x="25204" y="91458"/>
                </a:lnTo>
                <a:lnTo>
                  <a:pt x="6594" y="135569"/>
                </a:lnTo>
                <a:lnTo>
                  <a:pt x="0" y="184658"/>
                </a:lnTo>
                <a:lnTo>
                  <a:pt x="0" y="923099"/>
                </a:lnTo>
                <a:lnTo>
                  <a:pt x="6594" y="972180"/>
                </a:lnTo>
                <a:lnTo>
                  <a:pt x="25204" y="1016283"/>
                </a:lnTo>
                <a:lnTo>
                  <a:pt x="54071" y="1053647"/>
                </a:lnTo>
                <a:lnTo>
                  <a:pt x="91436" y="1082514"/>
                </a:lnTo>
                <a:lnTo>
                  <a:pt x="135538" y="1101124"/>
                </a:lnTo>
                <a:lnTo>
                  <a:pt x="184619" y="1107719"/>
                </a:lnTo>
                <a:lnTo>
                  <a:pt x="2407602" y="1107719"/>
                </a:lnTo>
                <a:lnTo>
                  <a:pt x="2456690" y="1101124"/>
                </a:lnTo>
                <a:lnTo>
                  <a:pt x="2500801" y="1082514"/>
                </a:lnTo>
                <a:lnTo>
                  <a:pt x="2538174" y="1053647"/>
                </a:lnTo>
                <a:lnTo>
                  <a:pt x="2567048" y="1016283"/>
                </a:lnTo>
                <a:lnTo>
                  <a:pt x="2585664" y="972180"/>
                </a:lnTo>
                <a:lnTo>
                  <a:pt x="2592260" y="923099"/>
                </a:lnTo>
                <a:lnTo>
                  <a:pt x="2592260" y="184658"/>
                </a:lnTo>
                <a:lnTo>
                  <a:pt x="2585664" y="135569"/>
                </a:lnTo>
                <a:lnTo>
                  <a:pt x="2567048" y="91458"/>
                </a:lnTo>
                <a:lnTo>
                  <a:pt x="2538174" y="54086"/>
                </a:lnTo>
                <a:lnTo>
                  <a:pt x="2500801" y="25211"/>
                </a:lnTo>
                <a:lnTo>
                  <a:pt x="2456690" y="6596"/>
                </a:lnTo>
                <a:lnTo>
                  <a:pt x="2407602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5" name="object 5"/>
          <p:cNvSpPr txBox="1"/>
          <p:nvPr/>
        </p:nvSpPr>
        <p:spPr>
          <a:xfrm>
            <a:off x="474405" y="4912697"/>
            <a:ext cx="2991273" cy="9523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0" tIns="16087" rIns="0" bIns="0" rtlCol="0">
            <a:spAutoFit/>
          </a:bodyPr>
          <a:lstStyle/>
          <a:p>
            <a:pPr marL="16086" marR="6773" indent="4233" algn="ctr">
              <a:spcBef>
                <a:spcPts val="127"/>
              </a:spcBef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ЕМТИХАН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МАТЕРИАЛДАРЫН</a:t>
            </a:r>
          </a:p>
          <a:p>
            <a:pPr marL="16086" marR="6773" indent="4233" algn="ctr">
              <a:spcBef>
                <a:spcPts val="127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ЖІБЕРУ</a:t>
            </a:r>
            <a:endParaRPr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-1" y="14443"/>
            <a:ext cx="12192001" cy="627773"/>
            <a:chOff x="-12697" y="0"/>
            <a:chExt cx="9169400" cy="653415"/>
          </a:xfrm>
          <a:solidFill>
            <a:schemeClr val="bg1">
              <a:lumMod val="75000"/>
            </a:schemeClr>
          </a:solidFill>
        </p:grpSpPr>
        <p:sp>
          <p:nvSpPr>
            <p:cNvPr id="7" name="object 7"/>
            <p:cNvSpPr/>
            <p:nvPr/>
          </p:nvSpPr>
          <p:spPr>
            <a:xfrm>
              <a:off x="2" y="0"/>
              <a:ext cx="9144000" cy="628015"/>
            </a:xfrm>
            <a:custGeom>
              <a:avLst/>
              <a:gdLst/>
              <a:ahLst/>
              <a:cxnLst/>
              <a:rect l="l" t="t" r="r" b="b"/>
              <a:pathLst>
                <a:path w="9144000" h="628015">
                  <a:moveTo>
                    <a:pt x="9144000" y="0"/>
                  </a:moveTo>
                  <a:lnTo>
                    <a:pt x="0" y="0"/>
                  </a:lnTo>
                  <a:lnTo>
                    <a:pt x="0" y="627532"/>
                  </a:lnTo>
                  <a:lnTo>
                    <a:pt x="9144000" y="627532"/>
                  </a:lnTo>
                  <a:lnTo>
                    <a:pt x="9144000" y="0"/>
                  </a:lnTo>
                  <a:close/>
                </a:path>
              </a:pathLst>
            </a:custGeom>
            <a:grp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8" name="object 8"/>
            <p:cNvSpPr/>
            <p:nvPr/>
          </p:nvSpPr>
          <p:spPr>
            <a:xfrm>
              <a:off x="2" y="0"/>
              <a:ext cx="9144000" cy="628015"/>
            </a:xfrm>
            <a:custGeom>
              <a:avLst/>
              <a:gdLst/>
              <a:ahLst/>
              <a:cxnLst/>
              <a:rect l="l" t="t" r="r" b="b"/>
              <a:pathLst>
                <a:path w="9144000" h="628015">
                  <a:moveTo>
                    <a:pt x="0" y="627532"/>
                  </a:moveTo>
                  <a:lnTo>
                    <a:pt x="9144000" y="627532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27532"/>
                  </a:lnTo>
                  <a:close/>
                </a:path>
              </a:pathLst>
            </a:custGeom>
            <a:grpFill/>
            <a:ln w="25400">
              <a:solidFill>
                <a:schemeClr val="tx2">
                  <a:lumMod val="40000"/>
                  <a:lumOff val="6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328976" y="80239"/>
            <a:ext cx="9056442" cy="447986"/>
          </a:xfrm>
          <a:prstGeom prst="rect">
            <a:avLst/>
          </a:prstGeom>
        </p:spPr>
        <p:txBody>
          <a:bodyPr vert="horz" wrap="square" lIns="0" tIns="16933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33"/>
              </a:spcBef>
            </a:pP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</a:t>
            </a:r>
            <a:endParaRPr b="1" spc="-33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7635" y="820284"/>
            <a:ext cx="10419079" cy="293243"/>
          </a:xfrm>
          <a:prstGeom prst="rect">
            <a:avLst/>
          </a:prstGeom>
        </p:spPr>
        <p:txBody>
          <a:bodyPr vert="horz" wrap="square" lIns="0" tIns="16087" rIns="0" bIns="0" rtlCol="0">
            <a:spAutoFit/>
          </a:bodyPr>
          <a:lstStyle/>
          <a:p>
            <a:pPr marL="16933" algn="ctr">
              <a:spcBef>
                <a:spcPts val="127"/>
              </a:spcBef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11-СЫНЫПТЫҢ ЕМТИХАН МАТЕРИАЛДАРЫН ЭЛЕКТРОНДЫҚ ФОРМАТТА БЕРУ</a:t>
            </a:r>
            <a:endParaRPr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52839" y="1562100"/>
            <a:ext cx="3981027" cy="3286760"/>
            <a:chOff x="564629" y="1171575"/>
            <a:chExt cx="2985770" cy="2465070"/>
          </a:xfrm>
        </p:grpSpPr>
        <p:sp>
          <p:nvSpPr>
            <p:cNvPr id="12" name="object 12"/>
            <p:cNvSpPr/>
            <p:nvPr/>
          </p:nvSpPr>
          <p:spPr>
            <a:xfrm>
              <a:off x="2272664" y="2359660"/>
              <a:ext cx="1277620" cy="1276985"/>
            </a:xfrm>
            <a:custGeom>
              <a:avLst/>
              <a:gdLst/>
              <a:ahLst/>
              <a:cxnLst/>
              <a:rect l="l" t="t" r="r" b="b"/>
              <a:pathLst>
                <a:path w="1277620" h="1276985">
                  <a:moveTo>
                    <a:pt x="638556" y="0"/>
                  </a:moveTo>
                  <a:lnTo>
                    <a:pt x="590898" y="1751"/>
                  </a:lnTo>
                  <a:lnTo>
                    <a:pt x="544191" y="6923"/>
                  </a:lnTo>
                  <a:lnTo>
                    <a:pt x="498560" y="15392"/>
                  </a:lnTo>
                  <a:lnTo>
                    <a:pt x="454127" y="27034"/>
                  </a:lnTo>
                  <a:lnTo>
                    <a:pt x="411016" y="41727"/>
                  </a:lnTo>
                  <a:lnTo>
                    <a:pt x="369350" y="59346"/>
                  </a:lnTo>
                  <a:lnTo>
                    <a:pt x="329253" y="79769"/>
                  </a:lnTo>
                  <a:lnTo>
                    <a:pt x="290849" y="102871"/>
                  </a:lnTo>
                  <a:lnTo>
                    <a:pt x="254260" y="128530"/>
                  </a:lnTo>
                  <a:lnTo>
                    <a:pt x="219610" y="156622"/>
                  </a:lnTo>
                  <a:lnTo>
                    <a:pt x="187023" y="187023"/>
                  </a:lnTo>
                  <a:lnTo>
                    <a:pt x="156622" y="219610"/>
                  </a:lnTo>
                  <a:lnTo>
                    <a:pt x="128530" y="254260"/>
                  </a:lnTo>
                  <a:lnTo>
                    <a:pt x="102871" y="290849"/>
                  </a:lnTo>
                  <a:lnTo>
                    <a:pt x="79769" y="329253"/>
                  </a:lnTo>
                  <a:lnTo>
                    <a:pt x="59346" y="369350"/>
                  </a:lnTo>
                  <a:lnTo>
                    <a:pt x="41727" y="411016"/>
                  </a:lnTo>
                  <a:lnTo>
                    <a:pt x="27034" y="454127"/>
                  </a:lnTo>
                  <a:lnTo>
                    <a:pt x="15392" y="498560"/>
                  </a:lnTo>
                  <a:lnTo>
                    <a:pt x="6923" y="544191"/>
                  </a:lnTo>
                  <a:lnTo>
                    <a:pt x="1751" y="590898"/>
                  </a:lnTo>
                  <a:lnTo>
                    <a:pt x="0" y="638556"/>
                  </a:lnTo>
                  <a:lnTo>
                    <a:pt x="1751" y="686197"/>
                  </a:lnTo>
                  <a:lnTo>
                    <a:pt x="6923" y="732888"/>
                  </a:lnTo>
                  <a:lnTo>
                    <a:pt x="15392" y="778506"/>
                  </a:lnTo>
                  <a:lnTo>
                    <a:pt x="27034" y="822927"/>
                  </a:lnTo>
                  <a:lnTo>
                    <a:pt x="41727" y="866027"/>
                  </a:lnTo>
                  <a:lnTo>
                    <a:pt x="59346" y="907683"/>
                  </a:lnTo>
                  <a:lnTo>
                    <a:pt x="79769" y="947771"/>
                  </a:lnTo>
                  <a:lnTo>
                    <a:pt x="102871" y="986168"/>
                  </a:lnTo>
                  <a:lnTo>
                    <a:pt x="128530" y="1022750"/>
                  </a:lnTo>
                  <a:lnTo>
                    <a:pt x="156622" y="1057395"/>
                  </a:lnTo>
                  <a:lnTo>
                    <a:pt x="187023" y="1089977"/>
                  </a:lnTo>
                  <a:lnTo>
                    <a:pt x="219610" y="1120374"/>
                  </a:lnTo>
                  <a:lnTo>
                    <a:pt x="254260" y="1148463"/>
                  </a:lnTo>
                  <a:lnTo>
                    <a:pt x="290849" y="1174119"/>
                  </a:lnTo>
                  <a:lnTo>
                    <a:pt x="329253" y="1197219"/>
                  </a:lnTo>
                  <a:lnTo>
                    <a:pt x="369350" y="1217640"/>
                  </a:lnTo>
                  <a:lnTo>
                    <a:pt x="411016" y="1235259"/>
                  </a:lnTo>
                  <a:lnTo>
                    <a:pt x="454127" y="1249951"/>
                  </a:lnTo>
                  <a:lnTo>
                    <a:pt x="498560" y="1261593"/>
                  </a:lnTo>
                  <a:lnTo>
                    <a:pt x="544191" y="1270061"/>
                  </a:lnTo>
                  <a:lnTo>
                    <a:pt x="590898" y="1275233"/>
                  </a:lnTo>
                  <a:lnTo>
                    <a:pt x="638556" y="1276984"/>
                  </a:lnTo>
                  <a:lnTo>
                    <a:pt x="686213" y="1275233"/>
                  </a:lnTo>
                  <a:lnTo>
                    <a:pt x="732920" y="1270061"/>
                  </a:lnTo>
                  <a:lnTo>
                    <a:pt x="778551" y="1261593"/>
                  </a:lnTo>
                  <a:lnTo>
                    <a:pt x="822984" y="1249951"/>
                  </a:lnTo>
                  <a:lnTo>
                    <a:pt x="866095" y="1235259"/>
                  </a:lnTo>
                  <a:lnTo>
                    <a:pt x="907761" y="1217640"/>
                  </a:lnTo>
                  <a:lnTo>
                    <a:pt x="947858" y="1197219"/>
                  </a:lnTo>
                  <a:lnTo>
                    <a:pt x="986262" y="1174119"/>
                  </a:lnTo>
                  <a:lnTo>
                    <a:pt x="1022851" y="1148463"/>
                  </a:lnTo>
                  <a:lnTo>
                    <a:pt x="1057501" y="1120374"/>
                  </a:lnTo>
                  <a:lnTo>
                    <a:pt x="1090088" y="1089977"/>
                  </a:lnTo>
                  <a:lnTo>
                    <a:pt x="1120489" y="1057395"/>
                  </a:lnTo>
                  <a:lnTo>
                    <a:pt x="1148581" y="1022750"/>
                  </a:lnTo>
                  <a:lnTo>
                    <a:pt x="1174240" y="986168"/>
                  </a:lnTo>
                  <a:lnTo>
                    <a:pt x="1197342" y="947771"/>
                  </a:lnTo>
                  <a:lnTo>
                    <a:pt x="1217765" y="907683"/>
                  </a:lnTo>
                  <a:lnTo>
                    <a:pt x="1235384" y="866027"/>
                  </a:lnTo>
                  <a:lnTo>
                    <a:pt x="1250077" y="822927"/>
                  </a:lnTo>
                  <a:lnTo>
                    <a:pt x="1261719" y="778506"/>
                  </a:lnTo>
                  <a:lnTo>
                    <a:pt x="1270188" y="732888"/>
                  </a:lnTo>
                  <a:lnTo>
                    <a:pt x="1275360" y="686197"/>
                  </a:lnTo>
                  <a:lnTo>
                    <a:pt x="1277112" y="638556"/>
                  </a:lnTo>
                  <a:lnTo>
                    <a:pt x="1275360" y="590898"/>
                  </a:lnTo>
                  <a:lnTo>
                    <a:pt x="1270188" y="544191"/>
                  </a:lnTo>
                  <a:lnTo>
                    <a:pt x="1261719" y="498560"/>
                  </a:lnTo>
                  <a:lnTo>
                    <a:pt x="1250077" y="454127"/>
                  </a:lnTo>
                  <a:lnTo>
                    <a:pt x="1235384" y="411016"/>
                  </a:lnTo>
                  <a:lnTo>
                    <a:pt x="1217765" y="369350"/>
                  </a:lnTo>
                  <a:lnTo>
                    <a:pt x="1197342" y="329253"/>
                  </a:lnTo>
                  <a:lnTo>
                    <a:pt x="1174240" y="290849"/>
                  </a:lnTo>
                  <a:lnTo>
                    <a:pt x="1148581" y="254260"/>
                  </a:lnTo>
                  <a:lnTo>
                    <a:pt x="1120489" y="219610"/>
                  </a:lnTo>
                  <a:lnTo>
                    <a:pt x="1090088" y="187023"/>
                  </a:lnTo>
                  <a:lnTo>
                    <a:pt x="1057501" y="156622"/>
                  </a:lnTo>
                  <a:lnTo>
                    <a:pt x="1022851" y="128530"/>
                  </a:lnTo>
                  <a:lnTo>
                    <a:pt x="986262" y="102871"/>
                  </a:lnTo>
                  <a:lnTo>
                    <a:pt x="947858" y="79769"/>
                  </a:lnTo>
                  <a:lnTo>
                    <a:pt x="907761" y="59346"/>
                  </a:lnTo>
                  <a:lnTo>
                    <a:pt x="866095" y="41727"/>
                  </a:lnTo>
                  <a:lnTo>
                    <a:pt x="822984" y="27034"/>
                  </a:lnTo>
                  <a:lnTo>
                    <a:pt x="778551" y="15392"/>
                  </a:lnTo>
                  <a:lnTo>
                    <a:pt x="732920" y="6923"/>
                  </a:lnTo>
                  <a:lnTo>
                    <a:pt x="686213" y="1751"/>
                  </a:lnTo>
                  <a:lnTo>
                    <a:pt x="638556" y="0"/>
                  </a:lnTo>
                  <a:close/>
                </a:path>
              </a:pathLst>
            </a:custGeom>
            <a:solidFill>
              <a:srgbClr val="375F92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3" name="object 13"/>
            <p:cNvSpPr/>
            <p:nvPr/>
          </p:nvSpPr>
          <p:spPr>
            <a:xfrm>
              <a:off x="2391791" y="2478786"/>
              <a:ext cx="1038860" cy="1038860"/>
            </a:xfrm>
            <a:custGeom>
              <a:avLst/>
              <a:gdLst/>
              <a:ahLst/>
              <a:cxnLst/>
              <a:rect l="l" t="t" r="r" b="b"/>
              <a:pathLst>
                <a:path w="1038860" h="1038860">
                  <a:moveTo>
                    <a:pt x="519429" y="0"/>
                  </a:moveTo>
                  <a:lnTo>
                    <a:pt x="472148" y="2122"/>
                  </a:lnTo>
                  <a:lnTo>
                    <a:pt x="426056" y="8368"/>
                  </a:lnTo>
                  <a:lnTo>
                    <a:pt x="381338" y="18553"/>
                  </a:lnTo>
                  <a:lnTo>
                    <a:pt x="338176" y="32494"/>
                  </a:lnTo>
                  <a:lnTo>
                    <a:pt x="296753" y="50008"/>
                  </a:lnTo>
                  <a:lnTo>
                    <a:pt x="257254" y="70913"/>
                  </a:lnTo>
                  <a:lnTo>
                    <a:pt x="219862" y="95023"/>
                  </a:lnTo>
                  <a:lnTo>
                    <a:pt x="184759" y="122156"/>
                  </a:lnTo>
                  <a:lnTo>
                    <a:pt x="152130" y="152130"/>
                  </a:lnTo>
                  <a:lnTo>
                    <a:pt x="122156" y="184759"/>
                  </a:lnTo>
                  <a:lnTo>
                    <a:pt x="95023" y="219862"/>
                  </a:lnTo>
                  <a:lnTo>
                    <a:pt x="70913" y="257254"/>
                  </a:lnTo>
                  <a:lnTo>
                    <a:pt x="50008" y="296753"/>
                  </a:lnTo>
                  <a:lnTo>
                    <a:pt x="32494" y="338176"/>
                  </a:lnTo>
                  <a:lnTo>
                    <a:pt x="18553" y="381338"/>
                  </a:lnTo>
                  <a:lnTo>
                    <a:pt x="8368" y="426056"/>
                  </a:lnTo>
                  <a:lnTo>
                    <a:pt x="2122" y="472148"/>
                  </a:lnTo>
                  <a:lnTo>
                    <a:pt x="0" y="519430"/>
                  </a:lnTo>
                  <a:lnTo>
                    <a:pt x="2122" y="566711"/>
                  </a:lnTo>
                  <a:lnTo>
                    <a:pt x="8368" y="612803"/>
                  </a:lnTo>
                  <a:lnTo>
                    <a:pt x="18553" y="657521"/>
                  </a:lnTo>
                  <a:lnTo>
                    <a:pt x="32494" y="700683"/>
                  </a:lnTo>
                  <a:lnTo>
                    <a:pt x="50008" y="742106"/>
                  </a:lnTo>
                  <a:lnTo>
                    <a:pt x="70913" y="781605"/>
                  </a:lnTo>
                  <a:lnTo>
                    <a:pt x="95023" y="818997"/>
                  </a:lnTo>
                  <a:lnTo>
                    <a:pt x="122156" y="854100"/>
                  </a:lnTo>
                  <a:lnTo>
                    <a:pt x="152130" y="886729"/>
                  </a:lnTo>
                  <a:lnTo>
                    <a:pt x="184759" y="916703"/>
                  </a:lnTo>
                  <a:lnTo>
                    <a:pt x="219862" y="943836"/>
                  </a:lnTo>
                  <a:lnTo>
                    <a:pt x="257254" y="967946"/>
                  </a:lnTo>
                  <a:lnTo>
                    <a:pt x="296753" y="988851"/>
                  </a:lnTo>
                  <a:lnTo>
                    <a:pt x="338176" y="1006365"/>
                  </a:lnTo>
                  <a:lnTo>
                    <a:pt x="381338" y="1020306"/>
                  </a:lnTo>
                  <a:lnTo>
                    <a:pt x="426056" y="1030491"/>
                  </a:lnTo>
                  <a:lnTo>
                    <a:pt x="472148" y="1036737"/>
                  </a:lnTo>
                  <a:lnTo>
                    <a:pt x="519429" y="1038859"/>
                  </a:lnTo>
                  <a:lnTo>
                    <a:pt x="566711" y="1036737"/>
                  </a:lnTo>
                  <a:lnTo>
                    <a:pt x="612803" y="1030491"/>
                  </a:lnTo>
                  <a:lnTo>
                    <a:pt x="657521" y="1020306"/>
                  </a:lnTo>
                  <a:lnTo>
                    <a:pt x="700683" y="1006365"/>
                  </a:lnTo>
                  <a:lnTo>
                    <a:pt x="742106" y="988851"/>
                  </a:lnTo>
                  <a:lnTo>
                    <a:pt x="781605" y="967946"/>
                  </a:lnTo>
                  <a:lnTo>
                    <a:pt x="818997" y="943836"/>
                  </a:lnTo>
                  <a:lnTo>
                    <a:pt x="854100" y="916703"/>
                  </a:lnTo>
                  <a:lnTo>
                    <a:pt x="886729" y="886729"/>
                  </a:lnTo>
                  <a:lnTo>
                    <a:pt x="916703" y="854100"/>
                  </a:lnTo>
                  <a:lnTo>
                    <a:pt x="943836" y="818997"/>
                  </a:lnTo>
                  <a:lnTo>
                    <a:pt x="967946" y="781605"/>
                  </a:lnTo>
                  <a:lnTo>
                    <a:pt x="988851" y="742106"/>
                  </a:lnTo>
                  <a:lnTo>
                    <a:pt x="1006365" y="700683"/>
                  </a:lnTo>
                  <a:lnTo>
                    <a:pt x="1020306" y="657521"/>
                  </a:lnTo>
                  <a:lnTo>
                    <a:pt x="1030491" y="612803"/>
                  </a:lnTo>
                  <a:lnTo>
                    <a:pt x="1036737" y="566711"/>
                  </a:lnTo>
                  <a:lnTo>
                    <a:pt x="1038859" y="519430"/>
                  </a:lnTo>
                  <a:lnTo>
                    <a:pt x="1036737" y="472148"/>
                  </a:lnTo>
                  <a:lnTo>
                    <a:pt x="1030491" y="426056"/>
                  </a:lnTo>
                  <a:lnTo>
                    <a:pt x="1020306" y="381338"/>
                  </a:lnTo>
                  <a:lnTo>
                    <a:pt x="1006365" y="338176"/>
                  </a:lnTo>
                  <a:lnTo>
                    <a:pt x="988851" y="296753"/>
                  </a:lnTo>
                  <a:lnTo>
                    <a:pt x="967946" y="257254"/>
                  </a:lnTo>
                  <a:lnTo>
                    <a:pt x="943836" y="219862"/>
                  </a:lnTo>
                  <a:lnTo>
                    <a:pt x="916703" y="184759"/>
                  </a:lnTo>
                  <a:lnTo>
                    <a:pt x="886729" y="152130"/>
                  </a:lnTo>
                  <a:lnTo>
                    <a:pt x="854100" y="122156"/>
                  </a:lnTo>
                  <a:lnTo>
                    <a:pt x="818997" y="95023"/>
                  </a:lnTo>
                  <a:lnTo>
                    <a:pt x="781605" y="70913"/>
                  </a:lnTo>
                  <a:lnTo>
                    <a:pt x="742106" y="50008"/>
                  </a:lnTo>
                  <a:lnTo>
                    <a:pt x="700683" y="32494"/>
                  </a:lnTo>
                  <a:lnTo>
                    <a:pt x="657521" y="18553"/>
                  </a:lnTo>
                  <a:lnTo>
                    <a:pt x="612803" y="8368"/>
                  </a:lnTo>
                  <a:lnTo>
                    <a:pt x="566711" y="2122"/>
                  </a:lnTo>
                  <a:lnTo>
                    <a:pt x="5194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4" name="object 14"/>
            <p:cNvSpPr/>
            <p:nvPr/>
          </p:nvSpPr>
          <p:spPr>
            <a:xfrm>
              <a:off x="2391791" y="2478786"/>
              <a:ext cx="1038860" cy="1038860"/>
            </a:xfrm>
            <a:custGeom>
              <a:avLst/>
              <a:gdLst/>
              <a:ahLst/>
              <a:cxnLst/>
              <a:rect l="l" t="t" r="r" b="b"/>
              <a:pathLst>
                <a:path w="1038860" h="1038860">
                  <a:moveTo>
                    <a:pt x="0" y="519430"/>
                  </a:moveTo>
                  <a:lnTo>
                    <a:pt x="2122" y="472148"/>
                  </a:lnTo>
                  <a:lnTo>
                    <a:pt x="8368" y="426056"/>
                  </a:lnTo>
                  <a:lnTo>
                    <a:pt x="18553" y="381338"/>
                  </a:lnTo>
                  <a:lnTo>
                    <a:pt x="32494" y="338176"/>
                  </a:lnTo>
                  <a:lnTo>
                    <a:pt x="50008" y="296753"/>
                  </a:lnTo>
                  <a:lnTo>
                    <a:pt x="70913" y="257254"/>
                  </a:lnTo>
                  <a:lnTo>
                    <a:pt x="95023" y="219862"/>
                  </a:lnTo>
                  <a:lnTo>
                    <a:pt x="122156" y="184759"/>
                  </a:lnTo>
                  <a:lnTo>
                    <a:pt x="152130" y="152130"/>
                  </a:lnTo>
                  <a:lnTo>
                    <a:pt x="184759" y="122156"/>
                  </a:lnTo>
                  <a:lnTo>
                    <a:pt x="219862" y="95023"/>
                  </a:lnTo>
                  <a:lnTo>
                    <a:pt x="257254" y="70913"/>
                  </a:lnTo>
                  <a:lnTo>
                    <a:pt x="296753" y="50008"/>
                  </a:lnTo>
                  <a:lnTo>
                    <a:pt x="338176" y="32494"/>
                  </a:lnTo>
                  <a:lnTo>
                    <a:pt x="381338" y="18553"/>
                  </a:lnTo>
                  <a:lnTo>
                    <a:pt x="426056" y="8368"/>
                  </a:lnTo>
                  <a:lnTo>
                    <a:pt x="472148" y="2122"/>
                  </a:lnTo>
                  <a:lnTo>
                    <a:pt x="519429" y="0"/>
                  </a:lnTo>
                  <a:lnTo>
                    <a:pt x="566711" y="2122"/>
                  </a:lnTo>
                  <a:lnTo>
                    <a:pt x="612803" y="8368"/>
                  </a:lnTo>
                  <a:lnTo>
                    <a:pt x="657521" y="18553"/>
                  </a:lnTo>
                  <a:lnTo>
                    <a:pt x="700683" y="32494"/>
                  </a:lnTo>
                  <a:lnTo>
                    <a:pt x="742106" y="50008"/>
                  </a:lnTo>
                  <a:lnTo>
                    <a:pt x="781605" y="70913"/>
                  </a:lnTo>
                  <a:lnTo>
                    <a:pt x="818997" y="95023"/>
                  </a:lnTo>
                  <a:lnTo>
                    <a:pt x="854100" y="122156"/>
                  </a:lnTo>
                  <a:lnTo>
                    <a:pt x="886729" y="152130"/>
                  </a:lnTo>
                  <a:lnTo>
                    <a:pt x="916703" y="184759"/>
                  </a:lnTo>
                  <a:lnTo>
                    <a:pt x="943836" y="219862"/>
                  </a:lnTo>
                  <a:lnTo>
                    <a:pt x="967946" y="257254"/>
                  </a:lnTo>
                  <a:lnTo>
                    <a:pt x="988851" y="296753"/>
                  </a:lnTo>
                  <a:lnTo>
                    <a:pt x="1006365" y="338176"/>
                  </a:lnTo>
                  <a:lnTo>
                    <a:pt x="1020306" y="381338"/>
                  </a:lnTo>
                  <a:lnTo>
                    <a:pt x="1030491" y="426056"/>
                  </a:lnTo>
                  <a:lnTo>
                    <a:pt x="1036737" y="472148"/>
                  </a:lnTo>
                  <a:lnTo>
                    <a:pt x="1038859" y="519430"/>
                  </a:lnTo>
                  <a:lnTo>
                    <a:pt x="1036737" y="566711"/>
                  </a:lnTo>
                  <a:lnTo>
                    <a:pt x="1030491" y="612803"/>
                  </a:lnTo>
                  <a:lnTo>
                    <a:pt x="1020306" y="657521"/>
                  </a:lnTo>
                  <a:lnTo>
                    <a:pt x="1006365" y="700683"/>
                  </a:lnTo>
                  <a:lnTo>
                    <a:pt x="988851" y="742106"/>
                  </a:lnTo>
                  <a:lnTo>
                    <a:pt x="967946" y="781605"/>
                  </a:lnTo>
                  <a:lnTo>
                    <a:pt x="943836" y="818997"/>
                  </a:lnTo>
                  <a:lnTo>
                    <a:pt x="916703" y="854100"/>
                  </a:lnTo>
                  <a:lnTo>
                    <a:pt x="886729" y="886729"/>
                  </a:lnTo>
                  <a:lnTo>
                    <a:pt x="854100" y="916703"/>
                  </a:lnTo>
                  <a:lnTo>
                    <a:pt x="818997" y="943836"/>
                  </a:lnTo>
                  <a:lnTo>
                    <a:pt x="781605" y="967946"/>
                  </a:lnTo>
                  <a:lnTo>
                    <a:pt x="742106" y="988851"/>
                  </a:lnTo>
                  <a:lnTo>
                    <a:pt x="700683" y="1006365"/>
                  </a:lnTo>
                  <a:lnTo>
                    <a:pt x="657521" y="1020306"/>
                  </a:lnTo>
                  <a:lnTo>
                    <a:pt x="612803" y="1030491"/>
                  </a:lnTo>
                  <a:lnTo>
                    <a:pt x="566711" y="1036737"/>
                  </a:lnTo>
                  <a:lnTo>
                    <a:pt x="519429" y="1038859"/>
                  </a:lnTo>
                  <a:lnTo>
                    <a:pt x="472148" y="1036737"/>
                  </a:lnTo>
                  <a:lnTo>
                    <a:pt x="426056" y="1030491"/>
                  </a:lnTo>
                  <a:lnTo>
                    <a:pt x="381338" y="1020306"/>
                  </a:lnTo>
                  <a:lnTo>
                    <a:pt x="338176" y="1006365"/>
                  </a:lnTo>
                  <a:lnTo>
                    <a:pt x="296753" y="988851"/>
                  </a:lnTo>
                  <a:lnTo>
                    <a:pt x="257254" y="967946"/>
                  </a:lnTo>
                  <a:lnTo>
                    <a:pt x="219862" y="943836"/>
                  </a:lnTo>
                  <a:lnTo>
                    <a:pt x="184759" y="916703"/>
                  </a:lnTo>
                  <a:lnTo>
                    <a:pt x="152130" y="886729"/>
                  </a:lnTo>
                  <a:lnTo>
                    <a:pt x="122156" y="854100"/>
                  </a:lnTo>
                  <a:lnTo>
                    <a:pt x="95023" y="818997"/>
                  </a:lnTo>
                  <a:lnTo>
                    <a:pt x="70913" y="781605"/>
                  </a:lnTo>
                  <a:lnTo>
                    <a:pt x="50008" y="742106"/>
                  </a:lnTo>
                  <a:lnTo>
                    <a:pt x="32494" y="700683"/>
                  </a:lnTo>
                  <a:lnTo>
                    <a:pt x="18553" y="657521"/>
                  </a:lnTo>
                  <a:lnTo>
                    <a:pt x="8368" y="612803"/>
                  </a:lnTo>
                  <a:lnTo>
                    <a:pt x="2122" y="566711"/>
                  </a:lnTo>
                  <a:lnTo>
                    <a:pt x="0" y="519430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5" name="object 15"/>
            <p:cNvSpPr/>
            <p:nvPr/>
          </p:nvSpPr>
          <p:spPr>
            <a:xfrm>
              <a:off x="564629" y="1171575"/>
              <a:ext cx="1277620" cy="1276985"/>
            </a:xfrm>
            <a:custGeom>
              <a:avLst/>
              <a:gdLst/>
              <a:ahLst/>
              <a:cxnLst/>
              <a:rect l="l" t="t" r="r" b="b"/>
              <a:pathLst>
                <a:path w="1277620" h="1276985">
                  <a:moveTo>
                    <a:pt x="638505" y="0"/>
                  </a:moveTo>
                  <a:lnTo>
                    <a:pt x="590853" y="1751"/>
                  </a:lnTo>
                  <a:lnTo>
                    <a:pt x="544153" y="6923"/>
                  </a:lnTo>
                  <a:lnTo>
                    <a:pt x="498527" y="15391"/>
                  </a:lnTo>
                  <a:lnTo>
                    <a:pt x="454099" y="27033"/>
                  </a:lnTo>
                  <a:lnTo>
                    <a:pt x="410992" y="41725"/>
                  </a:lnTo>
                  <a:lnTo>
                    <a:pt x="369331" y="59344"/>
                  </a:lnTo>
                  <a:lnTo>
                    <a:pt x="329237" y="79765"/>
                  </a:lnTo>
                  <a:lnTo>
                    <a:pt x="290836" y="102865"/>
                  </a:lnTo>
                  <a:lnTo>
                    <a:pt x="254249" y="128521"/>
                  </a:lnTo>
                  <a:lnTo>
                    <a:pt x="219602" y="156610"/>
                  </a:lnTo>
                  <a:lnTo>
                    <a:pt x="187017" y="187007"/>
                  </a:lnTo>
                  <a:lnTo>
                    <a:pt x="156617" y="219589"/>
                  </a:lnTo>
                  <a:lnTo>
                    <a:pt x="128527" y="254234"/>
                  </a:lnTo>
                  <a:lnTo>
                    <a:pt x="102869" y="290816"/>
                  </a:lnTo>
                  <a:lnTo>
                    <a:pt x="79767" y="329213"/>
                  </a:lnTo>
                  <a:lnTo>
                    <a:pt x="59345" y="369301"/>
                  </a:lnTo>
                  <a:lnTo>
                    <a:pt x="41726" y="410957"/>
                  </a:lnTo>
                  <a:lnTo>
                    <a:pt x="27034" y="454057"/>
                  </a:lnTo>
                  <a:lnTo>
                    <a:pt x="15392" y="498478"/>
                  </a:lnTo>
                  <a:lnTo>
                    <a:pt x="6923" y="544096"/>
                  </a:lnTo>
                  <a:lnTo>
                    <a:pt x="1751" y="590787"/>
                  </a:lnTo>
                  <a:lnTo>
                    <a:pt x="0" y="638428"/>
                  </a:lnTo>
                  <a:lnTo>
                    <a:pt x="1751" y="686086"/>
                  </a:lnTo>
                  <a:lnTo>
                    <a:pt x="6923" y="732793"/>
                  </a:lnTo>
                  <a:lnTo>
                    <a:pt x="15392" y="778424"/>
                  </a:lnTo>
                  <a:lnTo>
                    <a:pt x="27034" y="822857"/>
                  </a:lnTo>
                  <a:lnTo>
                    <a:pt x="41726" y="865968"/>
                  </a:lnTo>
                  <a:lnTo>
                    <a:pt x="59345" y="907634"/>
                  </a:lnTo>
                  <a:lnTo>
                    <a:pt x="79767" y="947731"/>
                  </a:lnTo>
                  <a:lnTo>
                    <a:pt x="102869" y="986135"/>
                  </a:lnTo>
                  <a:lnTo>
                    <a:pt x="128527" y="1022724"/>
                  </a:lnTo>
                  <a:lnTo>
                    <a:pt x="156617" y="1057374"/>
                  </a:lnTo>
                  <a:lnTo>
                    <a:pt x="187017" y="1089961"/>
                  </a:lnTo>
                  <a:lnTo>
                    <a:pt x="219602" y="1120362"/>
                  </a:lnTo>
                  <a:lnTo>
                    <a:pt x="254249" y="1148454"/>
                  </a:lnTo>
                  <a:lnTo>
                    <a:pt x="290836" y="1174113"/>
                  </a:lnTo>
                  <a:lnTo>
                    <a:pt x="329237" y="1197215"/>
                  </a:lnTo>
                  <a:lnTo>
                    <a:pt x="369331" y="1217638"/>
                  </a:lnTo>
                  <a:lnTo>
                    <a:pt x="410992" y="1235257"/>
                  </a:lnTo>
                  <a:lnTo>
                    <a:pt x="454099" y="1249950"/>
                  </a:lnTo>
                  <a:lnTo>
                    <a:pt x="498527" y="1261592"/>
                  </a:lnTo>
                  <a:lnTo>
                    <a:pt x="544153" y="1270061"/>
                  </a:lnTo>
                  <a:lnTo>
                    <a:pt x="590853" y="1275233"/>
                  </a:lnTo>
                  <a:lnTo>
                    <a:pt x="638505" y="1276985"/>
                  </a:lnTo>
                  <a:lnTo>
                    <a:pt x="686154" y="1275233"/>
                  </a:lnTo>
                  <a:lnTo>
                    <a:pt x="732853" y="1270061"/>
                  </a:lnTo>
                  <a:lnTo>
                    <a:pt x="778478" y="1261592"/>
                  </a:lnTo>
                  <a:lnTo>
                    <a:pt x="822905" y="1249950"/>
                  </a:lnTo>
                  <a:lnTo>
                    <a:pt x="866010" y="1235257"/>
                  </a:lnTo>
                  <a:lnTo>
                    <a:pt x="907671" y="1217638"/>
                  </a:lnTo>
                  <a:lnTo>
                    <a:pt x="947763" y="1197215"/>
                  </a:lnTo>
                  <a:lnTo>
                    <a:pt x="986164" y="1174113"/>
                  </a:lnTo>
                  <a:lnTo>
                    <a:pt x="1022750" y="1148454"/>
                  </a:lnTo>
                  <a:lnTo>
                    <a:pt x="1057397" y="1120362"/>
                  </a:lnTo>
                  <a:lnTo>
                    <a:pt x="1089982" y="1089961"/>
                  </a:lnTo>
                  <a:lnTo>
                    <a:pt x="1120381" y="1057374"/>
                  </a:lnTo>
                  <a:lnTo>
                    <a:pt x="1148471" y="1022724"/>
                  </a:lnTo>
                  <a:lnTo>
                    <a:pt x="1174129" y="986135"/>
                  </a:lnTo>
                  <a:lnTo>
                    <a:pt x="1197230" y="947731"/>
                  </a:lnTo>
                  <a:lnTo>
                    <a:pt x="1217652" y="907634"/>
                  </a:lnTo>
                  <a:lnTo>
                    <a:pt x="1235271" y="865968"/>
                  </a:lnTo>
                  <a:lnTo>
                    <a:pt x="1249963" y="822857"/>
                  </a:lnTo>
                  <a:lnTo>
                    <a:pt x="1261605" y="778424"/>
                  </a:lnTo>
                  <a:lnTo>
                    <a:pt x="1270074" y="732793"/>
                  </a:lnTo>
                  <a:lnTo>
                    <a:pt x="1275246" y="686086"/>
                  </a:lnTo>
                  <a:lnTo>
                    <a:pt x="1276997" y="638428"/>
                  </a:lnTo>
                  <a:lnTo>
                    <a:pt x="1275246" y="590787"/>
                  </a:lnTo>
                  <a:lnTo>
                    <a:pt x="1270074" y="544096"/>
                  </a:lnTo>
                  <a:lnTo>
                    <a:pt x="1261605" y="498478"/>
                  </a:lnTo>
                  <a:lnTo>
                    <a:pt x="1249963" y="454057"/>
                  </a:lnTo>
                  <a:lnTo>
                    <a:pt x="1235271" y="410957"/>
                  </a:lnTo>
                  <a:lnTo>
                    <a:pt x="1217652" y="369301"/>
                  </a:lnTo>
                  <a:lnTo>
                    <a:pt x="1197230" y="329213"/>
                  </a:lnTo>
                  <a:lnTo>
                    <a:pt x="1174129" y="290816"/>
                  </a:lnTo>
                  <a:lnTo>
                    <a:pt x="1148471" y="254234"/>
                  </a:lnTo>
                  <a:lnTo>
                    <a:pt x="1120381" y="219589"/>
                  </a:lnTo>
                  <a:lnTo>
                    <a:pt x="1089982" y="187007"/>
                  </a:lnTo>
                  <a:lnTo>
                    <a:pt x="1057397" y="156610"/>
                  </a:lnTo>
                  <a:lnTo>
                    <a:pt x="1022750" y="128521"/>
                  </a:lnTo>
                  <a:lnTo>
                    <a:pt x="986164" y="102865"/>
                  </a:lnTo>
                  <a:lnTo>
                    <a:pt x="947763" y="79765"/>
                  </a:lnTo>
                  <a:lnTo>
                    <a:pt x="907671" y="59344"/>
                  </a:lnTo>
                  <a:lnTo>
                    <a:pt x="866010" y="41725"/>
                  </a:lnTo>
                  <a:lnTo>
                    <a:pt x="822905" y="27033"/>
                  </a:lnTo>
                  <a:lnTo>
                    <a:pt x="778478" y="15391"/>
                  </a:lnTo>
                  <a:lnTo>
                    <a:pt x="732853" y="6923"/>
                  </a:lnTo>
                  <a:lnTo>
                    <a:pt x="686154" y="1751"/>
                  </a:lnTo>
                  <a:lnTo>
                    <a:pt x="638505" y="0"/>
                  </a:lnTo>
                  <a:close/>
                </a:path>
              </a:pathLst>
            </a:custGeom>
            <a:solidFill>
              <a:srgbClr val="205868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6" name="object 16"/>
            <p:cNvSpPr/>
            <p:nvPr/>
          </p:nvSpPr>
          <p:spPr>
            <a:xfrm>
              <a:off x="683729" y="1290573"/>
              <a:ext cx="1038860" cy="1038860"/>
            </a:xfrm>
            <a:custGeom>
              <a:avLst/>
              <a:gdLst/>
              <a:ahLst/>
              <a:cxnLst/>
              <a:rect l="l" t="t" r="r" b="b"/>
              <a:pathLst>
                <a:path w="1038860" h="1038860">
                  <a:moveTo>
                    <a:pt x="519404" y="0"/>
                  </a:moveTo>
                  <a:lnTo>
                    <a:pt x="472128" y="2123"/>
                  </a:lnTo>
                  <a:lnTo>
                    <a:pt x="426042" y="8372"/>
                  </a:lnTo>
                  <a:lnTo>
                    <a:pt x="381327" y="18561"/>
                  </a:lnTo>
                  <a:lnTo>
                    <a:pt x="338169" y="32509"/>
                  </a:lnTo>
                  <a:lnTo>
                    <a:pt x="296749" y="50030"/>
                  </a:lnTo>
                  <a:lnTo>
                    <a:pt x="257253" y="70941"/>
                  </a:lnTo>
                  <a:lnTo>
                    <a:pt x="219862" y="95058"/>
                  </a:lnTo>
                  <a:lnTo>
                    <a:pt x="184760" y="122198"/>
                  </a:lnTo>
                  <a:lnTo>
                    <a:pt x="152131" y="152177"/>
                  </a:lnTo>
                  <a:lnTo>
                    <a:pt x="122158" y="184812"/>
                  </a:lnTo>
                  <a:lnTo>
                    <a:pt x="95025" y="219917"/>
                  </a:lnTo>
                  <a:lnTo>
                    <a:pt x="70914" y="257311"/>
                  </a:lnTo>
                  <a:lnTo>
                    <a:pt x="50010" y="296809"/>
                  </a:lnTo>
                  <a:lnTo>
                    <a:pt x="32495" y="338227"/>
                  </a:lnTo>
                  <a:lnTo>
                    <a:pt x="18553" y="381382"/>
                  </a:lnTo>
                  <a:lnTo>
                    <a:pt x="8368" y="426090"/>
                  </a:lnTo>
                  <a:lnTo>
                    <a:pt x="2122" y="472167"/>
                  </a:lnTo>
                  <a:lnTo>
                    <a:pt x="0" y="519429"/>
                  </a:lnTo>
                  <a:lnTo>
                    <a:pt x="2122" y="566711"/>
                  </a:lnTo>
                  <a:lnTo>
                    <a:pt x="8368" y="612803"/>
                  </a:lnTo>
                  <a:lnTo>
                    <a:pt x="18553" y="657521"/>
                  </a:lnTo>
                  <a:lnTo>
                    <a:pt x="32495" y="700683"/>
                  </a:lnTo>
                  <a:lnTo>
                    <a:pt x="50010" y="742106"/>
                  </a:lnTo>
                  <a:lnTo>
                    <a:pt x="70914" y="781605"/>
                  </a:lnTo>
                  <a:lnTo>
                    <a:pt x="95025" y="818997"/>
                  </a:lnTo>
                  <a:lnTo>
                    <a:pt x="122158" y="854100"/>
                  </a:lnTo>
                  <a:lnTo>
                    <a:pt x="152131" y="886729"/>
                  </a:lnTo>
                  <a:lnTo>
                    <a:pt x="184760" y="916703"/>
                  </a:lnTo>
                  <a:lnTo>
                    <a:pt x="219862" y="943836"/>
                  </a:lnTo>
                  <a:lnTo>
                    <a:pt x="257253" y="967946"/>
                  </a:lnTo>
                  <a:lnTo>
                    <a:pt x="296749" y="988851"/>
                  </a:lnTo>
                  <a:lnTo>
                    <a:pt x="338169" y="1006365"/>
                  </a:lnTo>
                  <a:lnTo>
                    <a:pt x="381327" y="1020306"/>
                  </a:lnTo>
                  <a:lnTo>
                    <a:pt x="426042" y="1030491"/>
                  </a:lnTo>
                  <a:lnTo>
                    <a:pt x="472128" y="1036737"/>
                  </a:lnTo>
                  <a:lnTo>
                    <a:pt x="519404" y="1038859"/>
                  </a:lnTo>
                  <a:lnTo>
                    <a:pt x="566676" y="1036737"/>
                  </a:lnTo>
                  <a:lnTo>
                    <a:pt x="612759" y="1030491"/>
                  </a:lnTo>
                  <a:lnTo>
                    <a:pt x="657469" y="1020306"/>
                  </a:lnTo>
                  <a:lnTo>
                    <a:pt x="700624" y="1006365"/>
                  </a:lnTo>
                  <a:lnTo>
                    <a:pt x="742041" y="988851"/>
                  </a:lnTo>
                  <a:lnTo>
                    <a:pt x="781534" y="967946"/>
                  </a:lnTo>
                  <a:lnTo>
                    <a:pt x="818923" y="943836"/>
                  </a:lnTo>
                  <a:lnTo>
                    <a:pt x="854022" y="916703"/>
                  </a:lnTo>
                  <a:lnTo>
                    <a:pt x="886648" y="886729"/>
                  </a:lnTo>
                  <a:lnTo>
                    <a:pt x="916619" y="854100"/>
                  </a:lnTo>
                  <a:lnTo>
                    <a:pt x="943751" y="818997"/>
                  </a:lnTo>
                  <a:lnTo>
                    <a:pt x="967860" y="781605"/>
                  </a:lnTo>
                  <a:lnTo>
                    <a:pt x="988763" y="742106"/>
                  </a:lnTo>
                  <a:lnTo>
                    <a:pt x="1006277" y="700683"/>
                  </a:lnTo>
                  <a:lnTo>
                    <a:pt x="1020218" y="657521"/>
                  </a:lnTo>
                  <a:lnTo>
                    <a:pt x="1030403" y="612803"/>
                  </a:lnTo>
                  <a:lnTo>
                    <a:pt x="1036648" y="566711"/>
                  </a:lnTo>
                  <a:lnTo>
                    <a:pt x="1038771" y="519429"/>
                  </a:lnTo>
                  <a:lnTo>
                    <a:pt x="1036648" y="472167"/>
                  </a:lnTo>
                  <a:lnTo>
                    <a:pt x="1030403" y="426090"/>
                  </a:lnTo>
                  <a:lnTo>
                    <a:pt x="1020218" y="381382"/>
                  </a:lnTo>
                  <a:lnTo>
                    <a:pt x="1006277" y="338227"/>
                  </a:lnTo>
                  <a:lnTo>
                    <a:pt x="988763" y="296809"/>
                  </a:lnTo>
                  <a:lnTo>
                    <a:pt x="967860" y="257311"/>
                  </a:lnTo>
                  <a:lnTo>
                    <a:pt x="943751" y="219917"/>
                  </a:lnTo>
                  <a:lnTo>
                    <a:pt x="916619" y="184812"/>
                  </a:lnTo>
                  <a:lnTo>
                    <a:pt x="886648" y="152177"/>
                  </a:lnTo>
                  <a:lnTo>
                    <a:pt x="854022" y="122198"/>
                  </a:lnTo>
                  <a:lnTo>
                    <a:pt x="818923" y="95058"/>
                  </a:lnTo>
                  <a:lnTo>
                    <a:pt x="781534" y="70941"/>
                  </a:lnTo>
                  <a:lnTo>
                    <a:pt x="742041" y="50030"/>
                  </a:lnTo>
                  <a:lnTo>
                    <a:pt x="700624" y="32509"/>
                  </a:lnTo>
                  <a:lnTo>
                    <a:pt x="657469" y="18561"/>
                  </a:lnTo>
                  <a:lnTo>
                    <a:pt x="612759" y="8372"/>
                  </a:lnTo>
                  <a:lnTo>
                    <a:pt x="566676" y="2123"/>
                  </a:lnTo>
                  <a:lnTo>
                    <a:pt x="519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7" name="object 17"/>
            <p:cNvSpPr/>
            <p:nvPr/>
          </p:nvSpPr>
          <p:spPr>
            <a:xfrm>
              <a:off x="683729" y="1290573"/>
              <a:ext cx="1038860" cy="1038860"/>
            </a:xfrm>
            <a:custGeom>
              <a:avLst/>
              <a:gdLst/>
              <a:ahLst/>
              <a:cxnLst/>
              <a:rect l="l" t="t" r="r" b="b"/>
              <a:pathLst>
                <a:path w="1038860" h="1038860">
                  <a:moveTo>
                    <a:pt x="0" y="519429"/>
                  </a:moveTo>
                  <a:lnTo>
                    <a:pt x="2122" y="472167"/>
                  </a:lnTo>
                  <a:lnTo>
                    <a:pt x="8368" y="426090"/>
                  </a:lnTo>
                  <a:lnTo>
                    <a:pt x="18553" y="381382"/>
                  </a:lnTo>
                  <a:lnTo>
                    <a:pt x="32495" y="338227"/>
                  </a:lnTo>
                  <a:lnTo>
                    <a:pt x="50010" y="296809"/>
                  </a:lnTo>
                  <a:lnTo>
                    <a:pt x="70914" y="257311"/>
                  </a:lnTo>
                  <a:lnTo>
                    <a:pt x="95025" y="219917"/>
                  </a:lnTo>
                  <a:lnTo>
                    <a:pt x="122158" y="184812"/>
                  </a:lnTo>
                  <a:lnTo>
                    <a:pt x="152131" y="152177"/>
                  </a:lnTo>
                  <a:lnTo>
                    <a:pt x="184760" y="122198"/>
                  </a:lnTo>
                  <a:lnTo>
                    <a:pt x="219862" y="95058"/>
                  </a:lnTo>
                  <a:lnTo>
                    <a:pt x="257253" y="70941"/>
                  </a:lnTo>
                  <a:lnTo>
                    <a:pt x="296749" y="50030"/>
                  </a:lnTo>
                  <a:lnTo>
                    <a:pt x="338169" y="32509"/>
                  </a:lnTo>
                  <a:lnTo>
                    <a:pt x="381327" y="18561"/>
                  </a:lnTo>
                  <a:lnTo>
                    <a:pt x="426042" y="8372"/>
                  </a:lnTo>
                  <a:lnTo>
                    <a:pt x="472128" y="2123"/>
                  </a:lnTo>
                  <a:lnTo>
                    <a:pt x="519404" y="0"/>
                  </a:lnTo>
                  <a:lnTo>
                    <a:pt x="566676" y="2123"/>
                  </a:lnTo>
                  <a:lnTo>
                    <a:pt x="612759" y="8372"/>
                  </a:lnTo>
                  <a:lnTo>
                    <a:pt x="657469" y="18561"/>
                  </a:lnTo>
                  <a:lnTo>
                    <a:pt x="700624" y="32509"/>
                  </a:lnTo>
                  <a:lnTo>
                    <a:pt x="742041" y="50030"/>
                  </a:lnTo>
                  <a:lnTo>
                    <a:pt x="781534" y="70941"/>
                  </a:lnTo>
                  <a:lnTo>
                    <a:pt x="818923" y="95058"/>
                  </a:lnTo>
                  <a:lnTo>
                    <a:pt x="854022" y="122198"/>
                  </a:lnTo>
                  <a:lnTo>
                    <a:pt x="886648" y="152177"/>
                  </a:lnTo>
                  <a:lnTo>
                    <a:pt x="916619" y="184812"/>
                  </a:lnTo>
                  <a:lnTo>
                    <a:pt x="943751" y="219917"/>
                  </a:lnTo>
                  <a:lnTo>
                    <a:pt x="967860" y="257311"/>
                  </a:lnTo>
                  <a:lnTo>
                    <a:pt x="988763" y="296809"/>
                  </a:lnTo>
                  <a:lnTo>
                    <a:pt x="1006277" y="338227"/>
                  </a:lnTo>
                  <a:lnTo>
                    <a:pt x="1020218" y="381382"/>
                  </a:lnTo>
                  <a:lnTo>
                    <a:pt x="1030403" y="426090"/>
                  </a:lnTo>
                  <a:lnTo>
                    <a:pt x="1036648" y="472167"/>
                  </a:lnTo>
                  <a:lnTo>
                    <a:pt x="1038771" y="519429"/>
                  </a:lnTo>
                  <a:lnTo>
                    <a:pt x="1036648" y="566711"/>
                  </a:lnTo>
                  <a:lnTo>
                    <a:pt x="1030403" y="612803"/>
                  </a:lnTo>
                  <a:lnTo>
                    <a:pt x="1020218" y="657521"/>
                  </a:lnTo>
                  <a:lnTo>
                    <a:pt x="1006277" y="700683"/>
                  </a:lnTo>
                  <a:lnTo>
                    <a:pt x="988763" y="742106"/>
                  </a:lnTo>
                  <a:lnTo>
                    <a:pt x="967860" y="781605"/>
                  </a:lnTo>
                  <a:lnTo>
                    <a:pt x="943751" y="818997"/>
                  </a:lnTo>
                  <a:lnTo>
                    <a:pt x="916619" y="854100"/>
                  </a:lnTo>
                  <a:lnTo>
                    <a:pt x="886648" y="886729"/>
                  </a:lnTo>
                  <a:lnTo>
                    <a:pt x="854022" y="916703"/>
                  </a:lnTo>
                  <a:lnTo>
                    <a:pt x="818923" y="943836"/>
                  </a:lnTo>
                  <a:lnTo>
                    <a:pt x="781534" y="967946"/>
                  </a:lnTo>
                  <a:lnTo>
                    <a:pt x="742041" y="988851"/>
                  </a:lnTo>
                  <a:lnTo>
                    <a:pt x="700624" y="1006365"/>
                  </a:lnTo>
                  <a:lnTo>
                    <a:pt x="657469" y="1020306"/>
                  </a:lnTo>
                  <a:lnTo>
                    <a:pt x="612759" y="1030491"/>
                  </a:lnTo>
                  <a:lnTo>
                    <a:pt x="566676" y="1036737"/>
                  </a:lnTo>
                  <a:lnTo>
                    <a:pt x="519404" y="1038859"/>
                  </a:lnTo>
                  <a:lnTo>
                    <a:pt x="472128" y="1036737"/>
                  </a:lnTo>
                  <a:lnTo>
                    <a:pt x="426042" y="1030491"/>
                  </a:lnTo>
                  <a:lnTo>
                    <a:pt x="381327" y="1020306"/>
                  </a:lnTo>
                  <a:lnTo>
                    <a:pt x="338169" y="1006365"/>
                  </a:lnTo>
                  <a:lnTo>
                    <a:pt x="296749" y="988851"/>
                  </a:lnTo>
                  <a:lnTo>
                    <a:pt x="257253" y="967946"/>
                  </a:lnTo>
                  <a:lnTo>
                    <a:pt x="219862" y="943836"/>
                  </a:lnTo>
                  <a:lnTo>
                    <a:pt x="184760" y="916703"/>
                  </a:lnTo>
                  <a:lnTo>
                    <a:pt x="152131" y="886729"/>
                  </a:lnTo>
                  <a:lnTo>
                    <a:pt x="122158" y="854100"/>
                  </a:lnTo>
                  <a:lnTo>
                    <a:pt x="95025" y="818997"/>
                  </a:lnTo>
                  <a:lnTo>
                    <a:pt x="70914" y="781605"/>
                  </a:lnTo>
                  <a:lnTo>
                    <a:pt x="50010" y="742106"/>
                  </a:lnTo>
                  <a:lnTo>
                    <a:pt x="32495" y="700683"/>
                  </a:lnTo>
                  <a:lnTo>
                    <a:pt x="18553" y="657521"/>
                  </a:lnTo>
                  <a:lnTo>
                    <a:pt x="8368" y="612803"/>
                  </a:lnTo>
                  <a:lnTo>
                    <a:pt x="2122" y="566711"/>
                  </a:lnTo>
                  <a:lnTo>
                    <a:pt x="0" y="519429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023822" y="1908511"/>
            <a:ext cx="1160780" cy="1107996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847" algn="ctr">
              <a:spcBef>
                <a:spcPts val="140"/>
              </a:spcBef>
            </a:pPr>
            <a:r>
              <a:rPr lang="ru-RU" sz="1400" dirty="0"/>
              <a:t>ҰТО-мен УО - да (</a:t>
            </a:r>
            <a:r>
              <a:rPr lang="ru-RU" sz="1400" dirty="0" err="1"/>
              <a:t>білім</a:t>
            </a:r>
            <a:r>
              <a:rPr lang="ru-RU" sz="1400" dirty="0"/>
              <a:t> </a:t>
            </a:r>
            <a:r>
              <a:rPr lang="ru-RU" sz="1400" dirty="0" err="1"/>
              <a:t>басқармасы</a:t>
            </a:r>
            <a:r>
              <a:rPr lang="ru-RU" sz="1400" dirty="0"/>
              <a:t>) </a:t>
            </a:r>
            <a:r>
              <a:rPr lang="ru-RU" sz="1400" dirty="0" smtClean="0"/>
              <a:t>МДҰ</a:t>
            </a:r>
          </a:p>
          <a:p>
            <a:pPr marL="847" algn="ctr">
              <a:spcBef>
                <a:spcPts val="140"/>
              </a:spcBef>
            </a:pPr>
            <a:r>
              <a:rPr lang="ru-RU" sz="1400" dirty="0" smtClean="0"/>
              <a:t> </a:t>
            </a:r>
            <a:r>
              <a:rPr sz="1400" b="1" spc="-7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15</a:t>
            </a:r>
            <a:r>
              <a:rPr sz="1400" b="1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.</a:t>
            </a:r>
            <a:r>
              <a:rPr sz="1400" b="1" spc="-7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05</a:t>
            </a:r>
            <a:r>
              <a:rPr sz="1400" b="1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.</a:t>
            </a:r>
            <a:r>
              <a:rPr sz="1400" b="1" spc="-7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202</a:t>
            </a:r>
            <a:r>
              <a:rPr sz="1400" b="1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1</a:t>
            </a:r>
            <a:r>
              <a:rPr sz="1400" b="1" spc="-47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 </a:t>
            </a:r>
            <a:r>
              <a:rPr sz="1400" b="1" spc="-7" dirty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г</a:t>
            </a:r>
            <a:r>
              <a:rPr sz="1400" b="1" dirty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.</a:t>
            </a:r>
            <a:endParaRPr sz="1400" dirty="0"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14191" y="3554476"/>
            <a:ext cx="957581" cy="878873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algn="ctr">
              <a:spcBef>
                <a:spcPts val="133"/>
              </a:spcBef>
            </a:pPr>
            <a:r>
              <a:rPr lang="ru-RU" sz="1400" dirty="0"/>
              <a:t>ҚБ УО-мен (</a:t>
            </a:r>
            <a:r>
              <a:rPr lang="ru-RU" sz="1400" dirty="0" err="1"/>
              <a:t>білім</a:t>
            </a:r>
            <a:r>
              <a:rPr lang="ru-RU" sz="1400" dirty="0"/>
              <a:t> </a:t>
            </a:r>
            <a:r>
              <a:rPr lang="ru-RU" sz="1400" dirty="0" err="1"/>
              <a:t>бөлімі</a:t>
            </a:r>
            <a:r>
              <a:rPr lang="ru-RU" sz="1400" dirty="0"/>
              <a:t>) МДҰ </a:t>
            </a:r>
            <a:r>
              <a:rPr sz="1400" b="1" spc="-7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2</a:t>
            </a:r>
            <a:r>
              <a:rPr sz="1400" b="1" spc="-13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0</a:t>
            </a:r>
            <a:r>
              <a:rPr sz="1400" b="1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.</a:t>
            </a:r>
            <a:r>
              <a:rPr sz="1400" b="1" spc="-7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0</a:t>
            </a:r>
            <a:r>
              <a:rPr sz="1400" b="1" spc="-13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5</a:t>
            </a:r>
            <a:r>
              <a:rPr sz="1400" b="1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.</a:t>
            </a:r>
            <a:r>
              <a:rPr sz="1400" b="1" spc="-7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2</a:t>
            </a:r>
            <a:r>
              <a:rPr sz="1400" b="1" spc="-13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0</a:t>
            </a:r>
            <a:r>
              <a:rPr sz="1400" b="1" spc="-7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2</a:t>
            </a:r>
            <a:r>
              <a:rPr sz="1400" b="1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1</a:t>
            </a:r>
            <a:r>
              <a:rPr sz="1400" b="1" spc="-53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 </a:t>
            </a:r>
            <a:r>
              <a:rPr sz="1400" b="1" spc="-7" dirty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г</a:t>
            </a:r>
            <a:r>
              <a:rPr sz="1400" b="1" dirty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.</a:t>
            </a:r>
            <a:endParaRPr sz="1400" dirty="0">
              <a:latin typeface="Arial Narrow" panose="020B0606020202030204" pitchFamily="34" charset="0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967484" y="1357884"/>
            <a:ext cx="4609253" cy="5262880"/>
            <a:chOff x="1475613" y="1018413"/>
            <a:chExt cx="3456940" cy="3947160"/>
          </a:xfrm>
        </p:grpSpPr>
        <p:sp>
          <p:nvSpPr>
            <p:cNvPr id="21" name="object 21"/>
            <p:cNvSpPr/>
            <p:nvPr/>
          </p:nvSpPr>
          <p:spPr>
            <a:xfrm>
              <a:off x="3203829" y="2236851"/>
              <a:ext cx="522605" cy="522605"/>
            </a:xfrm>
            <a:custGeom>
              <a:avLst/>
              <a:gdLst/>
              <a:ahLst/>
              <a:cxnLst/>
              <a:rect l="l" t="t" r="r" b="b"/>
              <a:pathLst>
                <a:path w="522604" h="522605">
                  <a:moveTo>
                    <a:pt x="261111" y="0"/>
                  </a:moveTo>
                  <a:lnTo>
                    <a:pt x="214193" y="4208"/>
                  </a:lnTo>
                  <a:lnTo>
                    <a:pt x="170027" y="16343"/>
                  </a:lnTo>
                  <a:lnTo>
                    <a:pt x="129351" y="35663"/>
                  </a:lnTo>
                  <a:lnTo>
                    <a:pt x="92906" y="61431"/>
                  </a:lnTo>
                  <a:lnTo>
                    <a:pt x="61431" y="92906"/>
                  </a:lnTo>
                  <a:lnTo>
                    <a:pt x="35663" y="129351"/>
                  </a:lnTo>
                  <a:lnTo>
                    <a:pt x="16343" y="170027"/>
                  </a:lnTo>
                  <a:lnTo>
                    <a:pt x="4208" y="214193"/>
                  </a:lnTo>
                  <a:lnTo>
                    <a:pt x="0" y="261112"/>
                  </a:lnTo>
                  <a:lnTo>
                    <a:pt x="4208" y="308068"/>
                  </a:lnTo>
                  <a:lnTo>
                    <a:pt x="16343" y="352264"/>
                  </a:lnTo>
                  <a:lnTo>
                    <a:pt x="35663" y="392961"/>
                  </a:lnTo>
                  <a:lnTo>
                    <a:pt x="61431" y="429422"/>
                  </a:lnTo>
                  <a:lnTo>
                    <a:pt x="92906" y="460908"/>
                  </a:lnTo>
                  <a:lnTo>
                    <a:pt x="129351" y="486682"/>
                  </a:lnTo>
                  <a:lnTo>
                    <a:pt x="170027" y="506006"/>
                  </a:lnTo>
                  <a:lnTo>
                    <a:pt x="214193" y="518141"/>
                  </a:lnTo>
                  <a:lnTo>
                    <a:pt x="261111" y="522350"/>
                  </a:lnTo>
                  <a:lnTo>
                    <a:pt x="308068" y="518141"/>
                  </a:lnTo>
                  <a:lnTo>
                    <a:pt x="352264" y="506006"/>
                  </a:lnTo>
                  <a:lnTo>
                    <a:pt x="392961" y="486682"/>
                  </a:lnTo>
                  <a:lnTo>
                    <a:pt x="429422" y="460908"/>
                  </a:lnTo>
                  <a:lnTo>
                    <a:pt x="460908" y="429422"/>
                  </a:lnTo>
                  <a:lnTo>
                    <a:pt x="486682" y="392961"/>
                  </a:lnTo>
                  <a:lnTo>
                    <a:pt x="506006" y="352264"/>
                  </a:lnTo>
                  <a:lnTo>
                    <a:pt x="518141" y="308068"/>
                  </a:lnTo>
                  <a:lnTo>
                    <a:pt x="522350" y="261112"/>
                  </a:lnTo>
                  <a:lnTo>
                    <a:pt x="518141" y="214193"/>
                  </a:lnTo>
                  <a:lnTo>
                    <a:pt x="506006" y="170027"/>
                  </a:lnTo>
                  <a:lnTo>
                    <a:pt x="486682" y="129351"/>
                  </a:lnTo>
                  <a:lnTo>
                    <a:pt x="460908" y="92906"/>
                  </a:lnTo>
                  <a:lnTo>
                    <a:pt x="429422" y="61431"/>
                  </a:lnTo>
                  <a:lnTo>
                    <a:pt x="392961" y="35663"/>
                  </a:lnTo>
                  <a:lnTo>
                    <a:pt x="352264" y="16343"/>
                  </a:lnTo>
                  <a:lnTo>
                    <a:pt x="308068" y="4208"/>
                  </a:lnTo>
                  <a:lnTo>
                    <a:pt x="261111" y="0"/>
                  </a:lnTo>
                  <a:close/>
                </a:path>
              </a:pathLst>
            </a:custGeom>
            <a:solidFill>
              <a:srgbClr val="375F92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22" name="object 22"/>
            <p:cNvSpPr/>
            <p:nvPr/>
          </p:nvSpPr>
          <p:spPr>
            <a:xfrm>
              <a:off x="3329432" y="2413000"/>
              <a:ext cx="271145" cy="223520"/>
            </a:xfrm>
            <a:custGeom>
              <a:avLst/>
              <a:gdLst/>
              <a:ahLst/>
              <a:cxnLst/>
              <a:rect l="l" t="t" r="r" b="b"/>
              <a:pathLst>
                <a:path w="271145" h="223519">
                  <a:moveTo>
                    <a:pt x="211200" y="192277"/>
                  </a:moveTo>
                  <a:lnTo>
                    <a:pt x="162051" y="192277"/>
                  </a:lnTo>
                  <a:lnTo>
                    <a:pt x="178556" y="205910"/>
                  </a:lnTo>
                  <a:lnTo>
                    <a:pt x="194548" y="214185"/>
                  </a:lnTo>
                  <a:lnTo>
                    <a:pt x="215755" y="219317"/>
                  </a:lnTo>
                  <a:lnTo>
                    <a:pt x="247903" y="223519"/>
                  </a:lnTo>
                  <a:lnTo>
                    <a:pt x="229774" y="213637"/>
                  </a:lnTo>
                  <a:lnTo>
                    <a:pt x="220027" y="205803"/>
                  </a:lnTo>
                  <a:lnTo>
                    <a:pt x="215042" y="199016"/>
                  </a:lnTo>
                  <a:lnTo>
                    <a:pt x="211200" y="192277"/>
                  </a:lnTo>
                  <a:close/>
                </a:path>
                <a:path w="271145" h="223519">
                  <a:moveTo>
                    <a:pt x="243204" y="47879"/>
                  </a:moveTo>
                  <a:lnTo>
                    <a:pt x="214121" y="47879"/>
                  </a:lnTo>
                  <a:lnTo>
                    <a:pt x="214121" y="123698"/>
                  </a:lnTo>
                  <a:lnTo>
                    <a:pt x="211917" y="134526"/>
                  </a:lnTo>
                  <a:lnTo>
                    <a:pt x="205914" y="143367"/>
                  </a:lnTo>
                  <a:lnTo>
                    <a:pt x="197030" y="149326"/>
                  </a:lnTo>
                  <a:lnTo>
                    <a:pt x="186181" y="151511"/>
                  </a:lnTo>
                  <a:lnTo>
                    <a:pt x="116839" y="151511"/>
                  </a:lnTo>
                  <a:lnTo>
                    <a:pt x="104442" y="159257"/>
                  </a:lnTo>
                  <a:lnTo>
                    <a:pt x="92455" y="165798"/>
                  </a:lnTo>
                  <a:lnTo>
                    <a:pt x="80263" y="171299"/>
                  </a:lnTo>
                  <a:lnTo>
                    <a:pt x="67309" y="175894"/>
                  </a:lnTo>
                  <a:lnTo>
                    <a:pt x="71510" y="182526"/>
                  </a:lnTo>
                  <a:lnTo>
                    <a:pt x="77390" y="187706"/>
                  </a:lnTo>
                  <a:lnTo>
                    <a:pt x="84580" y="191075"/>
                  </a:lnTo>
                  <a:lnTo>
                    <a:pt x="92709" y="192277"/>
                  </a:lnTo>
                  <a:lnTo>
                    <a:pt x="243204" y="192277"/>
                  </a:lnTo>
                  <a:lnTo>
                    <a:pt x="254053" y="190091"/>
                  </a:lnTo>
                  <a:lnTo>
                    <a:pt x="262937" y="184118"/>
                  </a:lnTo>
                  <a:lnTo>
                    <a:pt x="268940" y="175240"/>
                  </a:lnTo>
                  <a:lnTo>
                    <a:pt x="271144" y="164337"/>
                  </a:lnTo>
                  <a:lnTo>
                    <a:pt x="271144" y="75818"/>
                  </a:lnTo>
                  <a:lnTo>
                    <a:pt x="268940" y="64970"/>
                  </a:lnTo>
                  <a:lnTo>
                    <a:pt x="262937" y="56086"/>
                  </a:lnTo>
                  <a:lnTo>
                    <a:pt x="254053" y="50083"/>
                  </a:lnTo>
                  <a:lnTo>
                    <a:pt x="243204" y="47879"/>
                  </a:lnTo>
                  <a:close/>
                </a:path>
                <a:path w="271145" h="223519">
                  <a:moveTo>
                    <a:pt x="109092" y="144272"/>
                  </a:moveTo>
                  <a:lnTo>
                    <a:pt x="59943" y="144272"/>
                  </a:lnTo>
                  <a:lnTo>
                    <a:pt x="50796" y="153360"/>
                  </a:lnTo>
                  <a:lnTo>
                    <a:pt x="42100" y="159257"/>
                  </a:lnTo>
                  <a:lnTo>
                    <a:pt x="11683" y="175006"/>
                  </a:lnTo>
                  <a:lnTo>
                    <a:pt x="44656" y="170632"/>
                  </a:lnTo>
                  <a:lnTo>
                    <a:pt x="68199" y="165258"/>
                  </a:lnTo>
                  <a:lnTo>
                    <a:pt x="87836" y="157075"/>
                  </a:lnTo>
                  <a:lnTo>
                    <a:pt x="109092" y="144272"/>
                  </a:lnTo>
                  <a:close/>
                </a:path>
                <a:path w="271145" h="223519">
                  <a:moveTo>
                    <a:pt x="178434" y="0"/>
                  </a:moveTo>
                  <a:lnTo>
                    <a:pt x="27939" y="0"/>
                  </a:lnTo>
                  <a:lnTo>
                    <a:pt x="17091" y="2184"/>
                  </a:lnTo>
                  <a:lnTo>
                    <a:pt x="8207" y="8143"/>
                  </a:lnTo>
                  <a:lnTo>
                    <a:pt x="2204" y="16984"/>
                  </a:lnTo>
                  <a:lnTo>
                    <a:pt x="0" y="27812"/>
                  </a:lnTo>
                  <a:lnTo>
                    <a:pt x="0" y="116458"/>
                  </a:lnTo>
                  <a:lnTo>
                    <a:pt x="2204" y="127287"/>
                  </a:lnTo>
                  <a:lnTo>
                    <a:pt x="8207" y="136128"/>
                  </a:lnTo>
                  <a:lnTo>
                    <a:pt x="17091" y="142087"/>
                  </a:lnTo>
                  <a:lnTo>
                    <a:pt x="27939" y="144272"/>
                  </a:lnTo>
                  <a:lnTo>
                    <a:pt x="178434" y="144272"/>
                  </a:lnTo>
                  <a:lnTo>
                    <a:pt x="189263" y="142087"/>
                  </a:lnTo>
                  <a:lnTo>
                    <a:pt x="198104" y="136128"/>
                  </a:lnTo>
                  <a:lnTo>
                    <a:pt x="204063" y="127287"/>
                  </a:lnTo>
                  <a:lnTo>
                    <a:pt x="206247" y="116458"/>
                  </a:lnTo>
                  <a:lnTo>
                    <a:pt x="206247" y="87630"/>
                  </a:lnTo>
                  <a:lnTo>
                    <a:pt x="43052" y="87630"/>
                  </a:lnTo>
                  <a:lnTo>
                    <a:pt x="35813" y="80518"/>
                  </a:lnTo>
                  <a:lnTo>
                    <a:pt x="35813" y="62864"/>
                  </a:lnTo>
                  <a:lnTo>
                    <a:pt x="43052" y="55625"/>
                  </a:lnTo>
                  <a:lnTo>
                    <a:pt x="206247" y="55625"/>
                  </a:lnTo>
                  <a:lnTo>
                    <a:pt x="206247" y="27812"/>
                  </a:lnTo>
                  <a:lnTo>
                    <a:pt x="204063" y="16984"/>
                  </a:lnTo>
                  <a:lnTo>
                    <a:pt x="198104" y="8143"/>
                  </a:lnTo>
                  <a:lnTo>
                    <a:pt x="189263" y="2184"/>
                  </a:lnTo>
                  <a:lnTo>
                    <a:pt x="178434" y="0"/>
                  </a:lnTo>
                  <a:close/>
                </a:path>
                <a:path w="271145" h="223519">
                  <a:moveTo>
                    <a:pt x="94360" y="55625"/>
                  </a:moveTo>
                  <a:lnTo>
                    <a:pt x="60705" y="55625"/>
                  </a:lnTo>
                  <a:lnTo>
                    <a:pt x="67817" y="62864"/>
                  </a:lnTo>
                  <a:lnTo>
                    <a:pt x="67817" y="80518"/>
                  </a:lnTo>
                  <a:lnTo>
                    <a:pt x="60705" y="87630"/>
                  </a:lnTo>
                  <a:lnTo>
                    <a:pt x="94360" y="87630"/>
                  </a:lnTo>
                  <a:lnTo>
                    <a:pt x="87121" y="80518"/>
                  </a:lnTo>
                  <a:lnTo>
                    <a:pt x="87121" y="62864"/>
                  </a:lnTo>
                  <a:lnTo>
                    <a:pt x="94360" y="55625"/>
                  </a:lnTo>
                  <a:close/>
                </a:path>
                <a:path w="271145" h="223519">
                  <a:moveTo>
                    <a:pt x="145668" y="55625"/>
                  </a:moveTo>
                  <a:lnTo>
                    <a:pt x="112013" y="55625"/>
                  </a:lnTo>
                  <a:lnTo>
                    <a:pt x="119125" y="62864"/>
                  </a:lnTo>
                  <a:lnTo>
                    <a:pt x="119125" y="80518"/>
                  </a:lnTo>
                  <a:lnTo>
                    <a:pt x="112013" y="87630"/>
                  </a:lnTo>
                  <a:lnTo>
                    <a:pt x="145668" y="87630"/>
                  </a:lnTo>
                  <a:lnTo>
                    <a:pt x="138556" y="80518"/>
                  </a:lnTo>
                  <a:lnTo>
                    <a:pt x="138556" y="62864"/>
                  </a:lnTo>
                  <a:lnTo>
                    <a:pt x="145668" y="55625"/>
                  </a:lnTo>
                  <a:close/>
                </a:path>
                <a:path w="271145" h="223519">
                  <a:moveTo>
                    <a:pt x="206247" y="55625"/>
                  </a:moveTo>
                  <a:lnTo>
                    <a:pt x="163321" y="55625"/>
                  </a:lnTo>
                  <a:lnTo>
                    <a:pt x="170433" y="62864"/>
                  </a:lnTo>
                  <a:lnTo>
                    <a:pt x="170433" y="80518"/>
                  </a:lnTo>
                  <a:lnTo>
                    <a:pt x="163321" y="87630"/>
                  </a:lnTo>
                  <a:lnTo>
                    <a:pt x="206247" y="87630"/>
                  </a:lnTo>
                  <a:lnTo>
                    <a:pt x="206247" y="5562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23" name="object 23"/>
            <p:cNvSpPr/>
            <p:nvPr/>
          </p:nvSpPr>
          <p:spPr>
            <a:xfrm>
              <a:off x="1475613" y="1018413"/>
              <a:ext cx="522605" cy="522605"/>
            </a:xfrm>
            <a:custGeom>
              <a:avLst/>
              <a:gdLst/>
              <a:ahLst/>
              <a:cxnLst/>
              <a:rect l="l" t="t" r="r" b="b"/>
              <a:pathLst>
                <a:path w="522605" h="522605">
                  <a:moveTo>
                    <a:pt x="261238" y="0"/>
                  </a:moveTo>
                  <a:lnTo>
                    <a:pt x="214282" y="4208"/>
                  </a:lnTo>
                  <a:lnTo>
                    <a:pt x="170086" y="16343"/>
                  </a:lnTo>
                  <a:lnTo>
                    <a:pt x="129389" y="35663"/>
                  </a:lnTo>
                  <a:lnTo>
                    <a:pt x="92928" y="61431"/>
                  </a:lnTo>
                  <a:lnTo>
                    <a:pt x="61442" y="92906"/>
                  </a:lnTo>
                  <a:lnTo>
                    <a:pt x="35668" y="129351"/>
                  </a:lnTo>
                  <a:lnTo>
                    <a:pt x="16344" y="170027"/>
                  </a:lnTo>
                  <a:lnTo>
                    <a:pt x="4209" y="214193"/>
                  </a:lnTo>
                  <a:lnTo>
                    <a:pt x="0" y="261112"/>
                  </a:lnTo>
                  <a:lnTo>
                    <a:pt x="4209" y="308068"/>
                  </a:lnTo>
                  <a:lnTo>
                    <a:pt x="16344" y="352264"/>
                  </a:lnTo>
                  <a:lnTo>
                    <a:pt x="35668" y="392961"/>
                  </a:lnTo>
                  <a:lnTo>
                    <a:pt x="61442" y="429422"/>
                  </a:lnTo>
                  <a:lnTo>
                    <a:pt x="92928" y="460908"/>
                  </a:lnTo>
                  <a:lnTo>
                    <a:pt x="129389" y="486682"/>
                  </a:lnTo>
                  <a:lnTo>
                    <a:pt x="170086" y="506006"/>
                  </a:lnTo>
                  <a:lnTo>
                    <a:pt x="214282" y="518141"/>
                  </a:lnTo>
                  <a:lnTo>
                    <a:pt x="261238" y="522350"/>
                  </a:lnTo>
                  <a:lnTo>
                    <a:pt x="308157" y="518141"/>
                  </a:lnTo>
                  <a:lnTo>
                    <a:pt x="352323" y="506006"/>
                  </a:lnTo>
                  <a:lnTo>
                    <a:pt x="392999" y="486682"/>
                  </a:lnTo>
                  <a:lnTo>
                    <a:pt x="429444" y="460908"/>
                  </a:lnTo>
                  <a:lnTo>
                    <a:pt x="460919" y="429422"/>
                  </a:lnTo>
                  <a:lnTo>
                    <a:pt x="486687" y="392961"/>
                  </a:lnTo>
                  <a:lnTo>
                    <a:pt x="506007" y="352264"/>
                  </a:lnTo>
                  <a:lnTo>
                    <a:pt x="518142" y="308068"/>
                  </a:lnTo>
                  <a:lnTo>
                    <a:pt x="522350" y="261112"/>
                  </a:lnTo>
                  <a:lnTo>
                    <a:pt x="518142" y="214193"/>
                  </a:lnTo>
                  <a:lnTo>
                    <a:pt x="506007" y="170027"/>
                  </a:lnTo>
                  <a:lnTo>
                    <a:pt x="486687" y="129351"/>
                  </a:lnTo>
                  <a:lnTo>
                    <a:pt x="460919" y="92906"/>
                  </a:lnTo>
                  <a:lnTo>
                    <a:pt x="429444" y="61431"/>
                  </a:lnTo>
                  <a:lnTo>
                    <a:pt x="392999" y="35663"/>
                  </a:lnTo>
                  <a:lnTo>
                    <a:pt x="352323" y="16343"/>
                  </a:lnTo>
                  <a:lnTo>
                    <a:pt x="308157" y="4208"/>
                  </a:lnTo>
                  <a:lnTo>
                    <a:pt x="261238" y="0"/>
                  </a:lnTo>
                  <a:close/>
                </a:path>
              </a:pathLst>
            </a:custGeom>
            <a:solidFill>
              <a:srgbClr val="205868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24" name="object 24"/>
            <p:cNvSpPr/>
            <p:nvPr/>
          </p:nvSpPr>
          <p:spPr>
            <a:xfrm>
              <a:off x="1556766" y="1171575"/>
              <a:ext cx="360045" cy="216535"/>
            </a:xfrm>
            <a:custGeom>
              <a:avLst/>
              <a:gdLst/>
              <a:ahLst/>
              <a:cxnLst/>
              <a:rect l="l" t="t" r="r" b="b"/>
              <a:pathLst>
                <a:path w="360044" h="216534">
                  <a:moveTo>
                    <a:pt x="148082" y="0"/>
                  </a:moveTo>
                  <a:lnTo>
                    <a:pt x="121612" y="4939"/>
                  </a:lnTo>
                  <a:lnTo>
                    <a:pt x="99488" y="18557"/>
                  </a:lnTo>
                  <a:lnTo>
                    <a:pt x="83627" y="39058"/>
                  </a:lnTo>
                  <a:lnTo>
                    <a:pt x="75946" y="64642"/>
                  </a:lnTo>
                  <a:lnTo>
                    <a:pt x="74422" y="64262"/>
                  </a:lnTo>
                  <a:lnTo>
                    <a:pt x="45434" y="70234"/>
                  </a:lnTo>
                  <a:lnTo>
                    <a:pt x="21780" y="86518"/>
                  </a:lnTo>
                  <a:lnTo>
                    <a:pt x="5841" y="110660"/>
                  </a:lnTo>
                  <a:lnTo>
                    <a:pt x="0" y="140208"/>
                  </a:lnTo>
                  <a:lnTo>
                    <a:pt x="5842" y="169681"/>
                  </a:lnTo>
                  <a:lnTo>
                    <a:pt x="21780" y="193786"/>
                  </a:lnTo>
                  <a:lnTo>
                    <a:pt x="45434" y="210056"/>
                  </a:lnTo>
                  <a:lnTo>
                    <a:pt x="74422" y="216026"/>
                  </a:lnTo>
                  <a:lnTo>
                    <a:pt x="77342" y="216026"/>
                  </a:lnTo>
                  <a:lnTo>
                    <a:pt x="83058" y="215391"/>
                  </a:lnTo>
                  <a:lnTo>
                    <a:pt x="83058" y="216026"/>
                  </a:lnTo>
                  <a:lnTo>
                    <a:pt x="292481" y="216026"/>
                  </a:lnTo>
                  <a:lnTo>
                    <a:pt x="292481" y="215646"/>
                  </a:lnTo>
                  <a:lnTo>
                    <a:pt x="319057" y="207966"/>
                  </a:lnTo>
                  <a:lnTo>
                    <a:pt x="340502" y="191452"/>
                  </a:lnTo>
                  <a:lnTo>
                    <a:pt x="354828" y="168175"/>
                  </a:lnTo>
                  <a:lnTo>
                    <a:pt x="360045" y="140208"/>
                  </a:lnTo>
                  <a:lnTo>
                    <a:pt x="354204" y="110660"/>
                  </a:lnTo>
                  <a:lnTo>
                    <a:pt x="338280" y="86518"/>
                  </a:lnTo>
                  <a:lnTo>
                    <a:pt x="314664" y="70234"/>
                  </a:lnTo>
                  <a:lnTo>
                    <a:pt x="285750" y="64262"/>
                  </a:lnTo>
                  <a:lnTo>
                    <a:pt x="284860" y="64262"/>
                  </a:lnTo>
                  <a:lnTo>
                    <a:pt x="284479" y="64642"/>
                  </a:lnTo>
                  <a:lnTo>
                    <a:pt x="279525" y="47628"/>
                  </a:lnTo>
                  <a:lnTo>
                    <a:pt x="269128" y="33972"/>
                  </a:lnTo>
                  <a:lnTo>
                    <a:pt x="254565" y="24888"/>
                  </a:lnTo>
                  <a:lnTo>
                    <a:pt x="237109" y="21589"/>
                  </a:lnTo>
                  <a:lnTo>
                    <a:pt x="228826" y="22318"/>
                  </a:lnTo>
                  <a:lnTo>
                    <a:pt x="221043" y="24463"/>
                  </a:lnTo>
                  <a:lnTo>
                    <a:pt x="213927" y="27965"/>
                  </a:lnTo>
                  <a:lnTo>
                    <a:pt x="207645" y="32765"/>
                  </a:lnTo>
                  <a:lnTo>
                    <a:pt x="196605" y="19127"/>
                  </a:lnTo>
                  <a:lnTo>
                    <a:pt x="182578" y="8810"/>
                  </a:lnTo>
                  <a:lnTo>
                    <a:pt x="166193" y="2280"/>
                  </a:lnTo>
                  <a:lnTo>
                    <a:pt x="1480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86128" y="2106168"/>
              <a:ext cx="699515" cy="688848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828292" y="2126107"/>
              <a:ext cx="444500" cy="434340"/>
            </a:xfrm>
            <a:custGeom>
              <a:avLst/>
              <a:gdLst/>
              <a:ahLst/>
              <a:cxnLst/>
              <a:rect l="l" t="t" r="r" b="b"/>
              <a:pathLst>
                <a:path w="444500" h="434339">
                  <a:moveTo>
                    <a:pt x="286101" y="356915"/>
                  </a:moveTo>
                  <a:lnTo>
                    <a:pt x="279257" y="359425"/>
                  </a:lnTo>
                  <a:lnTo>
                    <a:pt x="273817" y="364341"/>
                  </a:lnTo>
                  <a:lnTo>
                    <a:pt x="270509" y="371220"/>
                  </a:lnTo>
                  <a:lnTo>
                    <a:pt x="270174" y="378743"/>
                  </a:lnTo>
                  <a:lnTo>
                    <a:pt x="272684" y="385587"/>
                  </a:lnTo>
                  <a:lnTo>
                    <a:pt x="277600" y="391027"/>
                  </a:lnTo>
                  <a:lnTo>
                    <a:pt x="284480" y="394335"/>
                  </a:lnTo>
                  <a:lnTo>
                    <a:pt x="444500" y="434340"/>
                  </a:lnTo>
                  <a:lnTo>
                    <a:pt x="440955" y="421513"/>
                  </a:lnTo>
                  <a:lnTo>
                    <a:pt x="404113" y="421513"/>
                  </a:lnTo>
                  <a:lnTo>
                    <a:pt x="353653" y="372273"/>
                  </a:lnTo>
                  <a:lnTo>
                    <a:pt x="293624" y="357250"/>
                  </a:lnTo>
                  <a:lnTo>
                    <a:pt x="286101" y="356915"/>
                  </a:lnTo>
                  <a:close/>
                </a:path>
                <a:path w="444500" h="434339">
                  <a:moveTo>
                    <a:pt x="353653" y="372273"/>
                  </a:moveTo>
                  <a:lnTo>
                    <a:pt x="404113" y="421513"/>
                  </a:lnTo>
                  <a:lnTo>
                    <a:pt x="412425" y="413004"/>
                  </a:lnTo>
                  <a:lnTo>
                    <a:pt x="399033" y="413004"/>
                  </a:lnTo>
                  <a:lnTo>
                    <a:pt x="390337" y="381453"/>
                  </a:lnTo>
                  <a:lnTo>
                    <a:pt x="353653" y="372273"/>
                  </a:lnTo>
                  <a:close/>
                </a:path>
                <a:path w="444500" h="434339">
                  <a:moveTo>
                    <a:pt x="384627" y="261477"/>
                  </a:moveTo>
                  <a:lnTo>
                    <a:pt x="377063" y="262000"/>
                  </a:lnTo>
                  <a:lnTo>
                    <a:pt x="370373" y="265420"/>
                  </a:lnTo>
                  <a:lnTo>
                    <a:pt x="365648" y="270970"/>
                  </a:lnTo>
                  <a:lnTo>
                    <a:pt x="363329" y="277877"/>
                  </a:lnTo>
                  <a:lnTo>
                    <a:pt x="363855" y="285369"/>
                  </a:lnTo>
                  <a:lnTo>
                    <a:pt x="380272" y="344934"/>
                  </a:lnTo>
                  <a:lnTo>
                    <a:pt x="430783" y="394207"/>
                  </a:lnTo>
                  <a:lnTo>
                    <a:pt x="404113" y="421513"/>
                  </a:lnTo>
                  <a:lnTo>
                    <a:pt x="440955" y="421513"/>
                  </a:lnTo>
                  <a:lnTo>
                    <a:pt x="400557" y="275336"/>
                  </a:lnTo>
                  <a:lnTo>
                    <a:pt x="397136" y="268573"/>
                  </a:lnTo>
                  <a:lnTo>
                    <a:pt x="391572" y="263810"/>
                  </a:lnTo>
                  <a:lnTo>
                    <a:pt x="384627" y="261477"/>
                  </a:lnTo>
                  <a:close/>
                </a:path>
                <a:path w="444500" h="434339">
                  <a:moveTo>
                    <a:pt x="390337" y="381453"/>
                  </a:moveTo>
                  <a:lnTo>
                    <a:pt x="399033" y="413004"/>
                  </a:lnTo>
                  <a:lnTo>
                    <a:pt x="422020" y="389381"/>
                  </a:lnTo>
                  <a:lnTo>
                    <a:pt x="390337" y="381453"/>
                  </a:lnTo>
                  <a:close/>
                </a:path>
                <a:path w="444500" h="434339">
                  <a:moveTo>
                    <a:pt x="380272" y="344934"/>
                  </a:moveTo>
                  <a:lnTo>
                    <a:pt x="390337" y="381453"/>
                  </a:lnTo>
                  <a:lnTo>
                    <a:pt x="422020" y="389381"/>
                  </a:lnTo>
                  <a:lnTo>
                    <a:pt x="399033" y="413004"/>
                  </a:lnTo>
                  <a:lnTo>
                    <a:pt x="412425" y="413004"/>
                  </a:lnTo>
                  <a:lnTo>
                    <a:pt x="430783" y="394207"/>
                  </a:lnTo>
                  <a:lnTo>
                    <a:pt x="380272" y="344934"/>
                  </a:lnTo>
                  <a:close/>
                </a:path>
                <a:path w="444500" h="434339">
                  <a:moveTo>
                    <a:pt x="26669" y="0"/>
                  </a:moveTo>
                  <a:lnTo>
                    <a:pt x="0" y="27178"/>
                  </a:lnTo>
                  <a:lnTo>
                    <a:pt x="353653" y="372273"/>
                  </a:lnTo>
                  <a:lnTo>
                    <a:pt x="390337" y="381453"/>
                  </a:lnTo>
                  <a:lnTo>
                    <a:pt x="380272" y="344934"/>
                  </a:lnTo>
                  <a:lnTo>
                    <a:pt x="26669" y="0"/>
                  </a:lnTo>
                  <a:close/>
                </a:path>
              </a:pathLst>
            </a:custGeom>
            <a:solidFill>
              <a:srgbClr val="205868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27" name="object 27"/>
            <p:cNvSpPr/>
            <p:nvPr/>
          </p:nvSpPr>
          <p:spPr>
            <a:xfrm>
              <a:off x="3655186" y="3688461"/>
              <a:ext cx="1276985" cy="1276985"/>
            </a:xfrm>
            <a:custGeom>
              <a:avLst/>
              <a:gdLst/>
              <a:ahLst/>
              <a:cxnLst/>
              <a:rect l="l" t="t" r="r" b="b"/>
              <a:pathLst>
                <a:path w="1276985" h="1276985">
                  <a:moveTo>
                    <a:pt x="638428" y="0"/>
                  </a:moveTo>
                  <a:lnTo>
                    <a:pt x="590787" y="1751"/>
                  </a:lnTo>
                  <a:lnTo>
                    <a:pt x="544096" y="6922"/>
                  </a:lnTo>
                  <a:lnTo>
                    <a:pt x="498478" y="15390"/>
                  </a:lnTo>
                  <a:lnTo>
                    <a:pt x="454057" y="27031"/>
                  </a:lnTo>
                  <a:lnTo>
                    <a:pt x="410957" y="41721"/>
                  </a:lnTo>
                  <a:lnTo>
                    <a:pt x="369301" y="59338"/>
                  </a:lnTo>
                  <a:lnTo>
                    <a:pt x="329213" y="79758"/>
                  </a:lnTo>
                  <a:lnTo>
                    <a:pt x="290816" y="102858"/>
                  </a:lnTo>
                  <a:lnTo>
                    <a:pt x="254234" y="128513"/>
                  </a:lnTo>
                  <a:lnTo>
                    <a:pt x="219589" y="156602"/>
                  </a:lnTo>
                  <a:lnTo>
                    <a:pt x="187007" y="186999"/>
                  </a:lnTo>
                  <a:lnTo>
                    <a:pt x="156610" y="219582"/>
                  </a:lnTo>
                  <a:lnTo>
                    <a:pt x="128521" y="254228"/>
                  </a:lnTo>
                  <a:lnTo>
                    <a:pt x="102865" y="290812"/>
                  </a:lnTo>
                  <a:lnTo>
                    <a:pt x="79765" y="329212"/>
                  </a:lnTo>
                  <a:lnTo>
                    <a:pt x="59344" y="369304"/>
                  </a:lnTo>
                  <a:lnTo>
                    <a:pt x="41725" y="410965"/>
                  </a:lnTo>
                  <a:lnTo>
                    <a:pt x="27033" y="454071"/>
                  </a:lnTo>
                  <a:lnTo>
                    <a:pt x="15391" y="498499"/>
                  </a:lnTo>
                  <a:lnTo>
                    <a:pt x="6923" y="544125"/>
                  </a:lnTo>
                  <a:lnTo>
                    <a:pt x="1751" y="590827"/>
                  </a:lnTo>
                  <a:lnTo>
                    <a:pt x="0" y="638479"/>
                  </a:lnTo>
                  <a:lnTo>
                    <a:pt x="1751" y="686131"/>
                  </a:lnTo>
                  <a:lnTo>
                    <a:pt x="6923" y="732831"/>
                  </a:lnTo>
                  <a:lnTo>
                    <a:pt x="15391" y="778456"/>
                  </a:lnTo>
                  <a:lnTo>
                    <a:pt x="27033" y="822884"/>
                  </a:lnTo>
                  <a:lnTo>
                    <a:pt x="41725" y="865990"/>
                  </a:lnTo>
                  <a:lnTo>
                    <a:pt x="59344" y="907651"/>
                  </a:lnTo>
                  <a:lnTo>
                    <a:pt x="79765" y="947744"/>
                  </a:lnTo>
                  <a:lnTo>
                    <a:pt x="102865" y="986145"/>
                  </a:lnTo>
                  <a:lnTo>
                    <a:pt x="128521" y="1022730"/>
                  </a:lnTo>
                  <a:lnTo>
                    <a:pt x="156610" y="1057377"/>
                  </a:lnTo>
                  <a:lnTo>
                    <a:pt x="187007" y="1089961"/>
                  </a:lnTo>
                  <a:lnTo>
                    <a:pt x="219589" y="1120360"/>
                  </a:lnTo>
                  <a:lnTo>
                    <a:pt x="254234" y="1148449"/>
                  </a:lnTo>
                  <a:lnTo>
                    <a:pt x="290816" y="1174106"/>
                  </a:lnTo>
                  <a:lnTo>
                    <a:pt x="329213" y="1197207"/>
                  </a:lnTo>
                  <a:lnTo>
                    <a:pt x="369301" y="1217628"/>
                  </a:lnTo>
                  <a:lnTo>
                    <a:pt x="410957" y="1235247"/>
                  </a:lnTo>
                  <a:lnTo>
                    <a:pt x="454057" y="1249939"/>
                  </a:lnTo>
                  <a:lnTo>
                    <a:pt x="498478" y="1261580"/>
                  </a:lnTo>
                  <a:lnTo>
                    <a:pt x="544096" y="1270049"/>
                  </a:lnTo>
                  <a:lnTo>
                    <a:pt x="590787" y="1275220"/>
                  </a:lnTo>
                  <a:lnTo>
                    <a:pt x="638428" y="1276972"/>
                  </a:lnTo>
                  <a:lnTo>
                    <a:pt x="686086" y="1275220"/>
                  </a:lnTo>
                  <a:lnTo>
                    <a:pt x="732793" y="1270049"/>
                  </a:lnTo>
                  <a:lnTo>
                    <a:pt x="778424" y="1261580"/>
                  </a:lnTo>
                  <a:lnTo>
                    <a:pt x="822857" y="1249939"/>
                  </a:lnTo>
                  <a:lnTo>
                    <a:pt x="865968" y="1235247"/>
                  </a:lnTo>
                  <a:lnTo>
                    <a:pt x="907634" y="1217628"/>
                  </a:lnTo>
                  <a:lnTo>
                    <a:pt x="947731" y="1197207"/>
                  </a:lnTo>
                  <a:lnTo>
                    <a:pt x="986135" y="1174106"/>
                  </a:lnTo>
                  <a:lnTo>
                    <a:pt x="1022724" y="1148449"/>
                  </a:lnTo>
                  <a:lnTo>
                    <a:pt x="1057374" y="1120360"/>
                  </a:lnTo>
                  <a:lnTo>
                    <a:pt x="1089961" y="1089961"/>
                  </a:lnTo>
                  <a:lnTo>
                    <a:pt x="1120362" y="1057377"/>
                  </a:lnTo>
                  <a:lnTo>
                    <a:pt x="1148454" y="1022730"/>
                  </a:lnTo>
                  <a:lnTo>
                    <a:pt x="1174113" y="986145"/>
                  </a:lnTo>
                  <a:lnTo>
                    <a:pt x="1197215" y="947744"/>
                  </a:lnTo>
                  <a:lnTo>
                    <a:pt x="1217638" y="907651"/>
                  </a:lnTo>
                  <a:lnTo>
                    <a:pt x="1235257" y="865990"/>
                  </a:lnTo>
                  <a:lnTo>
                    <a:pt x="1249950" y="822884"/>
                  </a:lnTo>
                  <a:lnTo>
                    <a:pt x="1261592" y="778456"/>
                  </a:lnTo>
                  <a:lnTo>
                    <a:pt x="1270061" y="732831"/>
                  </a:lnTo>
                  <a:lnTo>
                    <a:pt x="1275233" y="686131"/>
                  </a:lnTo>
                  <a:lnTo>
                    <a:pt x="1276985" y="638479"/>
                  </a:lnTo>
                  <a:lnTo>
                    <a:pt x="1275233" y="590827"/>
                  </a:lnTo>
                  <a:lnTo>
                    <a:pt x="1270061" y="544125"/>
                  </a:lnTo>
                  <a:lnTo>
                    <a:pt x="1261592" y="498499"/>
                  </a:lnTo>
                  <a:lnTo>
                    <a:pt x="1249950" y="454071"/>
                  </a:lnTo>
                  <a:lnTo>
                    <a:pt x="1235257" y="410965"/>
                  </a:lnTo>
                  <a:lnTo>
                    <a:pt x="1217638" y="369304"/>
                  </a:lnTo>
                  <a:lnTo>
                    <a:pt x="1197215" y="329212"/>
                  </a:lnTo>
                  <a:lnTo>
                    <a:pt x="1174113" y="290812"/>
                  </a:lnTo>
                  <a:lnTo>
                    <a:pt x="1148454" y="254228"/>
                  </a:lnTo>
                  <a:lnTo>
                    <a:pt x="1120362" y="219582"/>
                  </a:lnTo>
                  <a:lnTo>
                    <a:pt x="1089961" y="186999"/>
                  </a:lnTo>
                  <a:lnTo>
                    <a:pt x="1057374" y="156602"/>
                  </a:lnTo>
                  <a:lnTo>
                    <a:pt x="1022724" y="128513"/>
                  </a:lnTo>
                  <a:lnTo>
                    <a:pt x="986135" y="102858"/>
                  </a:lnTo>
                  <a:lnTo>
                    <a:pt x="947731" y="79758"/>
                  </a:lnTo>
                  <a:lnTo>
                    <a:pt x="907634" y="59338"/>
                  </a:lnTo>
                  <a:lnTo>
                    <a:pt x="865968" y="41721"/>
                  </a:lnTo>
                  <a:lnTo>
                    <a:pt x="822857" y="27031"/>
                  </a:lnTo>
                  <a:lnTo>
                    <a:pt x="778424" y="15390"/>
                  </a:lnTo>
                  <a:lnTo>
                    <a:pt x="732793" y="6922"/>
                  </a:lnTo>
                  <a:lnTo>
                    <a:pt x="686086" y="1751"/>
                  </a:lnTo>
                  <a:lnTo>
                    <a:pt x="638428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28" name="object 28"/>
            <p:cNvSpPr/>
            <p:nvPr/>
          </p:nvSpPr>
          <p:spPr>
            <a:xfrm>
              <a:off x="3774313" y="3807586"/>
              <a:ext cx="1038860" cy="1038860"/>
            </a:xfrm>
            <a:custGeom>
              <a:avLst/>
              <a:gdLst/>
              <a:ahLst/>
              <a:cxnLst/>
              <a:rect l="l" t="t" r="r" b="b"/>
              <a:pathLst>
                <a:path w="1038860" h="1038860">
                  <a:moveTo>
                    <a:pt x="519302" y="0"/>
                  </a:moveTo>
                  <a:lnTo>
                    <a:pt x="472041" y="2122"/>
                  </a:lnTo>
                  <a:lnTo>
                    <a:pt x="425967" y="8366"/>
                  </a:lnTo>
                  <a:lnTo>
                    <a:pt x="381264" y="18549"/>
                  </a:lnTo>
                  <a:lnTo>
                    <a:pt x="338116" y="32487"/>
                  </a:lnTo>
                  <a:lnTo>
                    <a:pt x="296706" y="49998"/>
                  </a:lnTo>
                  <a:lnTo>
                    <a:pt x="257217" y="70898"/>
                  </a:lnTo>
                  <a:lnTo>
                    <a:pt x="219833" y="95004"/>
                  </a:lnTo>
                  <a:lnTo>
                    <a:pt x="184737" y="122133"/>
                  </a:lnTo>
                  <a:lnTo>
                    <a:pt x="152114" y="152101"/>
                  </a:lnTo>
                  <a:lnTo>
                    <a:pt x="122145" y="184725"/>
                  </a:lnTo>
                  <a:lnTo>
                    <a:pt x="95015" y="219822"/>
                  </a:lnTo>
                  <a:lnTo>
                    <a:pt x="70908" y="257209"/>
                  </a:lnTo>
                  <a:lnTo>
                    <a:pt x="50006" y="296703"/>
                  </a:lnTo>
                  <a:lnTo>
                    <a:pt x="32493" y="338119"/>
                  </a:lnTo>
                  <a:lnTo>
                    <a:pt x="18552" y="381276"/>
                  </a:lnTo>
                  <a:lnTo>
                    <a:pt x="8367" y="425989"/>
                  </a:lnTo>
                  <a:lnTo>
                    <a:pt x="2122" y="472076"/>
                  </a:lnTo>
                  <a:lnTo>
                    <a:pt x="0" y="519353"/>
                  </a:lnTo>
                  <a:lnTo>
                    <a:pt x="2122" y="566629"/>
                  </a:lnTo>
                  <a:lnTo>
                    <a:pt x="8367" y="612716"/>
                  </a:lnTo>
                  <a:lnTo>
                    <a:pt x="18552" y="657430"/>
                  </a:lnTo>
                  <a:lnTo>
                    <a:pt x="32493" y="700589"/>
                  </a:lnTo>
                  <a:lnTo>
                    <a:pt x="50006" y="742008"/>
                  </a:lnTo>
                  <a:lnTo>
                    <a:pt x="70908" y="781505"/>
                  </a:lnTo>
                  <a:lnTo>
                    <a:pt x="95015" y="818896"/>
                  </a:lnTo>
                  <a:lnTo>
                    <a:pt x="122145" y="853997"/>
                  </a:lnTo>
                  <a:lnTo>
                    <a:pt x="152114" y="886626"/>
                  </a:lnTo>
                  <a:lnTo>
                    <a:pt x="184737" y="916599"/>
                  </a:lnTo>
                  <a:lnTo>
                    <a:pt x="219833" y="943732"/>
                  </a:lnTo>
                  <a:lnTo>
                    <a:pt x="257217" y="967843"/>
                  </a:lnTo>
                  <a:lnTo>
                    <a:pt x="296706" y="988747"/>
                  </a:lnTo>
                  <a:lnTo>
                    <a:pt x="338116" y="1006262"/>
                  </a:lnTo>
                  <a:lnTo>
                    <a:pt x="381264" y="1020204"/>
                  </a:lnTo>
                  <a:lnTo>
                    <a:pt x="425967" y="1030389"/>
                  </a:lnTo>
                  <a:lnTo>
                    <a:pt x="472041" y="1036635"/>
                  </a:lnTo>
                  <a:lnTo>
                    <a:pt x="519302" y="1038758"/>
                  </a:lnTo>
                  <a:lnTo>
                    <a:pt x="566584" y="1036635"/>
                  </a:lnTo>
                  <a:lnTo>
                    <a:pt x="612676" y="1030389"/>
                  </a:lnTo>
                  <a:lnTo>
                    <a:pt x="657394" y="1020204"/>
                  </a:lnTo>
                  <a:lnTo>
                    <a:pt x="700556" y="1006262"/>
                  </a:lnTo>
                  <a:lnTo>
                    <a:pt x="741979" y="988747"/>
                  </a:lnTo>
                  <a:lnTo>
                    <a:pt x="781478" y="967843"/>
                  </a:lnTo>
                  <a:lnTo>
                    <a:pt x="818870" y="943732"/>
                  </a:lnTo>
                  <a:lnTo>
                    <a:pt x="853973" y="916599"/>
                  </a:lnTo>
                  <a:lnTo>
                    <a:pt x="886602" y="886626"/>
                  </a:lnTo>
                  <a:lnTo>
                    <a:pt x="916576" y="853997"/>
                  </a:lnTo>
                  <a:lnTo>
                    <a:pt x="943709" y="818896"/>
                  </a:lnTo>
                  <a:lnTo>
                    <a:pt x="967819" y="781505"/>
                  </a:lnTo>
                  <a:lnTo>
                    <a:pt x="988724" y="742008"/>
                  </a:lnTo>
                  <a:lnTo>
                    <a:pt x="1006238" y="700589"/>
                  </a:lnTo>
                  <a:lnTo>
                    <a:pt x="1020179" y="657430"/>
                  </a:lnTo>
                  <a:lnTo>
                    <a:pt x="1030364" y="612716"/>
                  </a:lnTo>
                  <a:lnTo>
                    <a:pt x="1036610" y="566629"/>
                  </a:lnTo>
                  <a:lnTo>
                    <a:pt x="1038733" y="519353"/>
                  </a:lnTo>
                  <a:lnTo>
                    <a:pt x="1036610" y="472076"/>
                  </a:lnTo>
                  <a:lnTo>
                    <a:pt x="1030364" y="425989"/>
                  </a:lnTo>
                  <a:lnTo>
                    <a:pt x="1020179" y="381276"/>
                  </a:lnTo>
                  <a:lnTo>
                    <a:pt x="1006238" y="338119"/>
                  </a:lnTo>
                  <a:lnTo>
                    <a:pt x="988724" y="296703"/>
                  </a:lnTo>
                  <a:lnTo>
                    <a:pt x="967819" y="257209"/>
                  </a:lnTo>
                  <a:lnTo>
                    <a:pt x="943709" y="219822"/>
                  </a:lnTo>
                  <a:lnTo>
                    <a:pt x="916576" y="184725"/>
                  </a:lnTo>
                  <a:lnTo>
                    <a:pt x="886602" y="152101"/>
                  </a:lnTo>
                  <a:lnTo>
                    <a:pt x="853973" y="122133"/>
                  </a:lnTo>
                  <a:lnTo>
                    <a:pt x="818870" y="95004"/>
                  </a:lnTo>
                  <a:lnTo>
                    <a:pt x="781478" y="70898"/>
                  </a:lnTo>
                  <a:lnTo>
                    <a:pt x="741979" y="49998"/>
                  </a:lnTo>
                  <a:lnTo>
                    <a:pt x="700556" y="32487"/>
                  </a:lnTo>
                  <a:lnTo>
                    <a:pt x="657394" y="18549"/>
                  </a:lnTo>
                  <a:lnTo>
                    <a:pt x="612676" y="8366"/>
                  </a:lnTo>
                  <a:lnTo>
                    <a:pt x="566584" y="2122"/>
                  </a:lnTo>
                  <a:lnTo>
                    <a:pt x="5193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29" name="object 29"/>
            <p:cNvSpPr/>
            <p:nvPr/>
          </p:nvSpPr>
          <p:spPr>
            <a:xfrm>
              <a:off x="3774313" y="3807586"/>
              <a:ext cx="1038860" cy="1038860"/>
            </a:xfrm>
            <a:custGeom>
              <a:avLst/>
              <a:gdLst/>
              <a:ahLst/>
              <a:cxnLst/>
              <a:rect l="l" t="t" r="r" b="b"/>
              <a:pathLst>
                <a:path w="1038860" h="1038860">
                  <a:moveTo>
                    <a:pt x="0" y="519353"/>
                  </a:moveTo>
                  <a:lnTo>
                    <a:pt x="2122" y="472076"/>
                  </a:lnTo>
                  <a:lnTo>
                    <a:pt x="8367" y="425989"/>
                  </a:lnTo>
                  <a:lnTo>
                    <a:pt x="18552" y="381276"/>
                  </a:lnTo>
                  <a:lnTo>
                    <a:pt x="32493" y="338119"/>
                  </a:lnTo>
                  <a:lnTo>
                    <a:pt x="50006" y="296703"/>
                  </a:lnTo>
                  <a:lnTo>
                    <a:pt x="70908" y="257209"/>
                  </a:lnTo>
                  <a:lnTo>
                    <a:pt x="95015" y="219822"/>
                  </a:lnTo>
                  <a:lnTo>
                    <a:pt x="122145" y="184725"/>
                  </a:lnTo>
                  <a:lnTo>
                    <a:pt x="152114" y="152101"/>
                  </a:lnTo>
                  <a:lnTo>
                    <a:pt x="184737" y="122133"/>
                  </a:lnTo>
                  <a:lnTo>
                    <a:pt x="219833" y="95004"/>
                  </a:lnTo>
                  <a:lnTo>
                    <a:pt x="257217" y="70898"/>
                  </a:lnTo>
                  <a:lnTo>
                    <a:pt x="296706" y="49998"/>
                  </a:lnTo>
                  <a:lnTo>
                    <a:pt x="338116" y="32487"/>
                  </a:lnTo>
                  <a:lnTo>
                    <a:pt x="381264" y="18549"/>
                  </a:lnTo>
                  <a:lnTo>
                    <a:pt x="425967" y="8366"/>
                  </a:lnTo>
                  <a:lnTo>
                    <a:pt x="472041" y="2122"/>
                  </a:lnTo>
                  <a:lnTo>
                    <a:pt x="519302" y="0"/>
                  </a:lnTo>
                  <a:lnTo>
                    <a:pt x="566584" y="2122"/>
                  </a:lnTo>
                  <a:lnTo>
                    <a:pt x="612676" y="8366"/>
                  </a:lnTo>
                  <a:lnTo>
                    <a:pt x="657394" y="18549"/>
                  </a:lnTo>
                  <a:lnTo>
                    <a:pt x="700556" y="32487"/>
                  </a:lnTo>
                  <a:lnTo>
                    <a:pt x="741979" y="49998"/>
                  </a:lnTo>
                  <a:lnTo>
                    <a:pt x="781478" y="70898"/>
                  </a:lnTo>
                  <a:lnTo>
                    <a:pt x="818870" y="95004"/>
                  </a:lnTo>
                  <a:lnTo>
                    <a:pt x="853973" y="122133"/>
                  </a:lnTo>
                  <a:lnTo>
                    <a:pt x="886602" y="152101"/>
                  </a:lnTo>
                  <a:lnTo>
                    <a:pt x="916576" y="184725"/>
                  </a:lnTo>
                  <a:lnTo>
                    <a:pt x="943709" y="219822"/>
                  </a:lnTo>
                  <a:lnTo>
                    <a:pt x="967819" y="257209"/>
                  </a:lnTo>
                  <a:lnTo>
                    <a:pt x="988724" y="296703"/>
                  </a:lnTo>
                  <a:lnTo>
                    <a:pt x="1006238" y="338119"/>
                  </a:lnTo>
                  <a:lnTo>
                    <a:pt x="1020179" y="381276"/>
                  </a:lnTo>
                  <a:lnTo>
                    <a:pt x="1030364" y="425989"/>
                  </a:lnTo>
                  <a:lnTo>
                    <a:pt x="1036610" y="472076"/>
                  </a:lnTo>
                  <a:lnTo>
                    <a:pt x="1038733" y="519353"/>
                  </a:lnTo>
                  <a:lnTo>
                    <a:pt x="1036610" y="566629"/>
                  </a:lnTo>
                  <a:lnTo>
                    <a:pt x="1030364" y="612716"/>
                  </a:lnTo>
                  <a:lnTo>
                    <a:pt x="1020179" y="657430"/>
                  </a:lnTo>
                  <a:lnTo>
                    <a:pt x="1006238" y="700589"/>
                  </a:lnTo>
                  <a:lnTo>
                    <a:pt x="988724" y="742008"/>
                  </a:lnTo>
                  <a:lnTo>
                    <a:pt x="967819" y="781505"/>
                  </a:lnTo>
                  <a:lnTo>
                    <a:pt x="943709" y="818896"/>
                  </a:lnTo>
                  <a:lnTo>
                    <a:pt x="916576" y="853997"/>
                  </a:lnTo>
                  <a:lnTo>
                    <a:pt x="886602" y="886626"/>
                  </a:lnTo>
                  <a:lnTo>
                    <a:pt x="853973" y="916599"/>
                  </a:lnTo>
                  <a:lnTo>
                    <a:pt x="818870" y="943732"/>
                  </a:lnTo>
                  <a:lnTo>
                    <a:pt x="781478" y="967843"/>
                  </a:lnTo>
                  <a:lnTo>
                    <a:pt x="741979" y="988747"/>
                  </a:lnTo>
                  <a:lnTo>
                    <a:pt x="700556" y="1006262"/>
                  </a:lnTo>
                  <a:lnTo>
                    <a:pt x="657394" y="1020204"/>
                  </a:lnTo>
                  <a:lnTo>
                    <a:pt x="612676" y="1030389"/>
                  </a:lnTo>
                  <a:lnTo>
                    <a:pt x="566584" y="1036635"/>
                  </a:lnTo>
                  <a:lnTo>
                    <a:pt x="519302" y="1038758"/>
                  </a:lnTo>
                  <a:lnTo>
                    <a:pt x="472041" y="1036635"/>
                  </a:lnTo>
                  <a:lnTo>
                    <a:pt x="425967" y="1030389"/>
                  </a:lnTo>
                  <a:lnTo>
                    <a:pt x="381264" y="1020204"/>
                  </a:lnTo>
                  <a:lnTo>
                    <a:pt x="338116" y="1006262"/>
                  </a:lnTo>
                  <a:lnTo>
                    <a:pt x="296706" y="988747"/>
                  </a:lnTo>
                  <a:lnTo>
                    <a:pt x="257217" y="967843"/>
                  </a:lnTo>
                  <a:lnTo>
                    <a:pt x="219833" y="943732"/>
                  </a:lnTo>
                  <a:lnTo>
                    <a:pt x="184737" y="916599"/>
                  </a:lnTo>
                  <a:lnTo>
                    <a:pt x="152114" y="886626"/>
                  </a:lnTo>
                  <a:lnTo>
                    <a:pt x="122145" y="853997"/>
                  </a:lnTo>
                  <a:lnTo>
                    <a:pt x="95015" y="818896"/>
                  </a:lnTo>
                  <a:lnTo>
                    <a:pt x="70908" y="781505"/>
                  </a:lnTo>
                  <a:lnTo>
                    <a:pt x="50006" y="742008"/>
                  </a:lnTo>
                  <a:lnTo>
                    <a:pt x="32493" y="700589"/>
                  </a:lnTo>
                  <a:lnTo>
                    <a:pt x="18552" y="657430"/>
                  </a:lnTo>
                  <a:lnTo>
                    <a:pt x="8367" y="612716"/>
                  </a:lnTo>
                  <a:lnTo>
                    <a:pt x="2122" y="566629"/>
                  </a:lnTo>
                  <a:lnTo>
                    <a:pt x="0" y="519353"/>
                  </a:lnTo>
                  <a:close/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7018187" y="5374638"/>
            <a:ext cx="4938605" cy="63350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6933" marR="6773">
              <a:spcBef>
                <a:spcPts val="140"/>
              </a:spcBef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жауапты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тұлғасы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ұйымдарына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жібереді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32418" y="5275690"/>
            <a:ext cx="1385146" cy="997453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75351" marR="65192" algn="ctr">
              <a:lnSpc>
                <a:spcPct val="109400"/>
              </a:lnSpc>
              <a:spcBef>
                <a:spcPts val="300"/>
              </a:spcBef>
            </a:pPr>
            <a:r>
              <a:rPr lang="ru-RU" sz="1400" dirty="0"/>
              <a:t>ББ-дан (</a:t>
            </a:r>
            <a:r>
              <a:rPr lang="ru-RU" sz="1400" dirty="0" err="1"/>
              <a:t>білім</a:t>
            </a:r>
            <a:r>
              <a:rPr lang="ru-RU" sz="1400" dirty="0"/>
              <a:t> </a:t>
            </a:r>
            <a:r>
              <a:rPr lang="ru-RU" sz="1400" dirty="0" err="1"/>
              <a:t>бөлімі</a:t>
            </a:r>
            <a:r>
              <a:rPr lang="ru-RU" sz="1400" dirty="0"/>
              <a:t>) ББ-</a:t>
            </a:r>
            <a:r>
              <a:rPr lang="ru-RU" sz="1400" dirty="0" err="1"/>
              <a:t>ға</a:t>
            </a:r>
            <a:r>
              <a:rPr lang="ru-RU" sz="1400" dirty="0"/>
              <a:t> </a:t>
            </a:r>
            <a:r>
              <a:rPr lang="ru-RU" sz="1400" dirty="0" err="1" smtClean="0"/>
              <a:t>дейін</a:t>
            </a:r>
            <a:endParaRPr lang="ru-RU" sz="1400" dirty="0" smtClean="0"/>
          </a:p>
          <a:p>
            <a:pPr marL="75351" marR="65192" algn="ctr">
              <a:lnSpc>
                <a:spcPct val="109400"/>
              </a:lnSpc>
              <a:spcBef>
                <a:spcPts val="300"/>
              </a:spcBef>
            </a:pPr>
            <a:r>
              <a:rPr sz="1400" b="1" spc="-7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25.05.2021</a:t>
            </a:r>
            <a:r>
              <a:rPr sz="1400" b="1" spc="-93" dirty="0" smtClean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 </a:t>
            </a:r>
            <a:r>
              <a:rPr sz="1400" b="1" spc="-7" dirty="0">
                <a:solidFill>
                  <a:srgbClr val="181818"/>
                </a:solidFill>
                <a:latin typeface="Arial Narrow" panose="020B0606020202030204" pitchFamily="34" charset="0"/>
                <a:cs typeface="Arial"/>
              </a:rPr>
              <a:t>г.</a:t>
            </a:r>
            <a:endParaRPr sz="1400" dirty="0">
              <a:latin typeface="Arial Narrow" panose="020B0606020202030204" pitchFamily="34" charset="0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6071615" y="4758945"/>
            <a:ext cx="696807" cy="696807"/>
            <a:chOff x="4553711" y="3569208"/>
            <a:chExt cx="522605" cy="522605"/>
          </a:xfrm>
        </p:grpSpPr>
        <p:sp>
          <p:nvSpPr>
            <p:cNvPr id="33" name="object 33"/>
            <p:cNvSpPr/>
            <p:nvPr/>
          </p:nvSpPr>
          <p:spPr>
            <a:xfrm>
              <a:off x="4553711" y="3569208"/>
              <a:ext cx="522605" cy="522605"/>
            </a:xfrm>
            <a:custGeom>
              <a:avLst/>
              <a:gdLst/>
              <a:ahLst/>
              <a:cxnLst/>
              <a:rect l="l" t="t" r="r" b="b"/>
              <a:pathLst>
                <a:path w="522604" h="522604">
                  <a:moveTo>
                    <a:pt x="261238" y="0"/>
                  </a:moveTo>
                  <a:lnTo>
                    <a:pt x="214282" y="4208"/>
                  </a:lnTo>
                  <a:lnTo>
                    <a:pt x="170086" y="16343"/>
                  </a:lnTo>
                  <a:lnTo>
                    <a:pt x="129389" y="35663"/>
                  </a:lnTo>
                  <a:lnTo>
                    <a:pt x="92928" y="61431"/>
                  </a:lnTo>
                  <a:lnTo>
                    <a:pt x="61442" y="92906"/>
                  </a:lnTo>
                  <a:lnTo>
                    <a:pt x="35668" y="129351"/>
                  </a:lnTo>
                  <a:lnTo>
                    <a:pt x="16344" y="170027"/>
                  </a:lnTo>
                  <a:lnTo>
                    <a:pt x="4209" y="214193"/>
                  </a:lnTo>
                  <a:lnTo>
                    <a:pt x="0" y="261111"/>
                  </a:lnTo>
                  <a:lnTo>
                    <a:pt x="4209" y="308063"/>
                  </a:lnTo>
                  <a:lnTo>
                    <a:pt x="16344" y="352252"/>
                  </a:lnTo>
                  <a:lnTo>
                    <a:pt x="35668" y="392942"/>
                  </a:lnTo>
                  <a:lnTo>
                    <a:pt x="61442" y="429395"/>
                  </a:lnTo>
                  <a:lnTo>
                    <a:pt x="92928" y="460874"/>
                  </a:lnTo>
                  <a:lnTo>
                    <a:pt x="129389" y="486642"/>
                  </a:lnTo>
                  <a:lnTo>
                    <a:pt x="170086" y="505960"/>
                  </a:lnTo>
                  <a:lnTo>
                    <a:pt x="214282" y="518092"/>
                  </a:lnTo>
                  <a:lnTo>
                    <a:pt x="261238" y="522300"/>
                  </a:lnTo>
                  <a:lnTo>
                    <a:pt x="308157" y="518092"/>
                  </a:lnTo>
                  <a:lnTo>
                    <a:pt x="352323" y="505960"/>
                  </a:lnTo>
                  <a:lnTo>
                    <a:pt x="392999" y="486642"/>
                  </a:lnTo>
                  <a:lnTo>
                    <a:pt x="429444" y="460874"/>
                  </a:lnTo>
                  <a:lnTo>
                    <a:pt x="460919" y="429395"/>
                  </a:lnTo>
                  <a:lnTo>
                    <a:pt x="486687" y="392942"/>
                  </a:lnTo>
                  <a:lnTo>
                    <a:pt x="506007" y="352252"/>
                  </a:lnTo>
                  <a:lnTo>
                    <a:pt x="518142" y="308063"/>
                  </a:lnTo>
                  <a:lnTo>
                    <a:pt x="522350" y="261111"/>
                  </a:lnTo>
                  <a:lnTo>
                    <a:pt x="518142" y="214193"/>
                  </a:lnTo>
                  <a:lnTo>
                    <a:pt x="506007" y="170027"/>
                  </a:lnTo>
                  <a:lnTo>
                    <a:pt x="486687" y="129351"/>
                  </a:lnTo>
                  <a:lnTo>
                    <a:pt x="460919" y="92906"/>
                  </a:lnTo>
                  <a:lnTo>
                    <a:pt x="429444" y="61431"/>
                  </a:lnTo>
                  <a:lnTo>
                    <a:pt x="392999" y="35663"/>
                  </a:lnTo>
                  <a:lnTo>
                    <a:pt x="352323" y="16343"/>
                  </a:lnTo>
                  <a:lnTo>
                    <a:pt x="308157" y="4208"/>
                  </a:lnTo>
                  <a:lnTo>
                    <a:pt x="261238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34" name="object 34"/>
            <p:cNvSpPr/>
            <p:nvPr/>
          </p:nvSpPr>
          <p:spPr>
            <a:xfrm>
              <a:off x="4644008" y="3723894"/>
              <a:ext cx="360045" cy="216535"/>
            </a:xfrm>
            <a:custGeom>
              <a:avLst/>
              <a:gdLst/>
              <a:ahLst/>
              <a:cxnLst/>
              <a:rect l="l" t="t" r="r" b="b"/>
              <a:pathLst>
                <a:path w="360045" h="216535">
                  <a:moveTo>
                    <a:pt x="267335" y="0"/>
                  </a:moveTo>
                  <a:lnTo>
                    <a:pt x="244471" y="2000"/>
                  </a:lnTo>
                  <a:lnTo>
                    <a:pt x="223678" y="7619"/>
                  </a:lnTo>
                  <a:lnTo>
                    <a:pt x="204077" y="16573"/>
                  </a:lnTo>
                  <a:lnTo>
                    <a:pt x="184785" y="28574"/>
                  </a:lnTo>
                  <a:lnTo>
                    <a:pt x="184785" y="196951"/>
                  </a:lnTo>
                  <a:lnTo>
                    <a:pt x="217959" y="182357"/>
                  </a:lnTo>
                  <a:lnTo>
                    <a:pt x="251872" y="173694"/>
                  </a:lnTo>
                  <a:lnTo>
                    <a:pt x="285547" y="171437"/>
                  </a:lnTo>
                  <a:lnTo>
                    <a:pt x="318007" y="176060"/>
                  </a:lnTo>
                  <a:lnTo>
                    <a:pt x="317245" y="37464"/>
                  </a:lnTo>
                  <a:lnTo>
                    <a:pt x="333501" y="37464"/>
                  </a:lnTo>
                  <a:lnTo>
                    <a:pt x="332358" y="192989"/>
                  </a:lnTo>
                  <a:lnTo>
                    <a:pt x="291851" y="185735"/>
                  </a:lnTo>
                  <a:lnTo>
                    <a:pt x="257571" y="185215"/>
                  </a:lnTo>
                  <a:lnTo>
                    <a:pt x="223791" y="189769"/>
                  </a:lnTo>
                  <a:lnTo>
                    <a:pt x="184785" y="197865"/>
                  </a:lnTo>
                  <a:lnTo>
                    <a:pt x="184785" y="198894"/>
                  </a:lnTo>
                  <a:lnTo>
                    <a:pt x="175260" y="197738"/>
                  </a:lnTo>
                  <a:lnTo>
                    <a:pt x="137165" y="190019"/>
                  </a:lnTo>
                  <a:lnTo>
                    <a:pt x="102441" y="184673"/>
                  </a:lnTo>
                  <a:lnTo>
                    <a:pt x="66692" y="184333"/>
                  </a:lnTo>
                  <a:lnTo>
                    <a:pt x="25526" y="191630"/>
                  </a:lnTo>
                  <a:lnTo>
                    <a:pt x="26542" y="37464"/>
                  </a:lnTo>
                  <a:lnTo>
                    <a:pt x="42799" y="37464"/>
                  </a:lnTo>
                  <a:lnTo>
                    <a:pt x="42037" y="176060"/>
                  </a:lnTo>
                  <a:lnTo>
                    <a:pt x="74497" y="171437"/>
                  </a:lnTo>
                  <a:lnTo>
                    <a:pt x="108172" y="173694"/>
                  </a:lnTo>
                  <a:lnTo>
                    <a:pt x="142085" y="182357"/>
                  </a:lnTo>
                  <a:lnTo>
                    <a:pt x="175260" y="196951"/>
                  </a:lnTo>
                  <a:lnTo>
                    <a:pt x="175260" y="28574"/>
                  </a:lnTo>
                  <a:lnTo>
                    <a:pt x="155967" y="16573"/>
                  </a:lnTo>
                  <a:lnTo>
                    <a:pt x="136366" y="7619"/>
                  </a:lnTo>
                  <a:lnTo>
                    <a:pt x="115573" y="2000"/>
                  </a:lnTo>
                  <a:lnTo>
                    <a:pt x="92710" y="0"/>
                  </a:lnTo>
                  <a:lnTo>
                    <a:pt x="81359" y="333"/>
                  </a:lnTo>
                  <a:lnTo>
                    <a:pt x="69341" y="1523"/>
                  </a:lnTo>
                  <a:lnTo>
                    <a:pt x="56562" y="3571"/>
                  </a:lnTo>
                  <a:lnTo>
                    <a:pt x="42925" y="6476"/>
                  </a:lnTo>
                  <a:lnTo>
                    <a:pt x="42799" y="30606"/>
                  </a:lnTo>
                  <a:lnTo>
                    <a:pt x="11429" y="30479"/>
                  </a:lnTo>
                  <a:lnTo>
                    <a:pt x="11429" y="52577"/>
                  </a:lnTo>
                  <a:lnTo>
                    <a:pt x="0" y="52577"/>
                  </a:lnTo>
                  <a:lnTo>
                    <a:pt x="0" y="216001"/>
                  </a:lnTo>
                  <a:lnTo>
                    <a:pt x="360044" y="216001"/>
                  </a:lnTo>
                  <a:lnTo>
                    <a:pt x="360044" y="52577"/>
                  </a:lnTo>
                  <a:lnTo>
                    <a:pt x="346837" y="52577"/>
                  </a:lnTo>
                  <a:lnTo>
                    <a:pt x="346837" y="30479"/>
                  </a:lnTo>
                  <a:lnTo>
                    <a:pt x="317245" y="30606"/>
                  </a:lnTo>
                  <a:lnTo>
                    <a:pt x="317118" y="6476"/>
                  </a:lnTo>
                  <a:lnTo>
                    <a:pt x="303482" y="3571"/>
                  </a:lnTo>
                  <a:lnTo>
                    <a:pt x="290703" y="1523"/>
                  </a:lnTo>
                  <a:lnTo>
                    <a:pt x="278685" y="333"/>
                  </a:lnTo>
                  <a:lnTo>
                    <a:pt x="2673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4580128" y="4527296"/>
            <a:ext cx="800947" cy="847513"/>
            <a:chOff x="3435096" y="3395471"/>
            <a:chExt cx="600710" cy="635635"/>
          </a:xfrm>
        </p:grpSpPr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5096" y="3395471"/>
              <a:ext cx="600455" cy="635507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477768" y="3415537"/>
              <a:ext cx="345440" cy="380365"/>
            </a:xfrm>
            <a:custGeom>
              <a:avLst/>
              <a:gdLst/>
              <a:ahLst/>
              <a:cxnLst/>
              <a:rect l="l" t="t" r="r" b="b"/>
              <a:pathLst>
                <a:path w="345439" h="380364">
                  <a:moveTo>
                    <a:pt x="192127" y="293052"/>
                  </a:moveTo>
                  <a:lnTo>
                    <a:pt x="185134" y="295084"/>
                  </a:lnTo>
                  <a:lnTo>
                    <a:pt x="179427" y="299593"/>
                  </a:lnTo>
                  <a:lnTo>
                    <a:pt x="175768" y="306197"/>
                  </a:lnTo>
                  <a:lnTo>
                    <a:pt x="174888" y="313715"/>
                  </a:lnTo>
                  <a:lnTo>
                    <a:pt x="176926" y="320722"/>
                  </a:lnTo>
                  <a:lnTo>
                    <a:pt x="181465" y="326467"/>
                  </a:lnTo>
                  <a:lnTo>
                    <a:pt x="188087" y="330200"/>
                  </a:lnTo>
                  <a:lnTo>
                    <a:pt x="345186" y="380365"/>
                  </a:lnTo>
                  <a:lnTo>
                    <a:pt x="342020" y="365125"/>
                  </a:lnTo>
                  <a:lnTo>
                    <a:pt x="305689" y="365125"/>
                  </a:lnTo>
                  <a:lnTo>
                    <a:pt x="258456" y="312652"/>
                  </a:lnTo>
                  <a:lnTo>
                    <a:pt x="199644" y="293878"/>
                  </a:lnTo>
                  <a:lnTo>
                    <a:pt x="192127" y="293052"/>
                  </a:lnTo>
                  <a:close/>
                </a:path>
                <a:path w="345439" h="380364">
                  <a:moveTo>
                    <a:pt x="258456" y="312652"/>
                  </a:moveTo>
                  <a:lnTo>
                    <a:pt x="305689" y="365125"/>
                  </a:lnTo>
                  <a:lnTo>
                    <a:pt x="315552" y="356234"/>
                  </a:lnTo>
                  <a:lnTo>
                    <a:pt x="301244" y="356234"/>
                  </a:lnTo>
                  <a:lnTo>
                    <a:pt x="294582" y="324185"/>
                  </a:lnTo>
                  <a:lnTo>
                    <a:pt x="258456" y="312652"/>
                  </a:lnTo>
                  <a:close/>
                </a:path>
                <a:path w="345439" h="380364">
                  <a:moveTo>
                    <a:pt x="296620" y="204035"/>
                  </a:moveTo>
                  <a:lnTo>
                    <a:pt x="289052" y="204089"/>
                  </a:lnTo>
                  <a:lnTo>
                    <a:pt x="282106" y="207067"/>
                  </a:lnTo>
                  <a:lnTo>
                    <a:pt x="277018" y="212296"/>
                  </a:lnTo>
                  <a:lnTo>
                    <a:pt x="274315" y="218948"/>
                  </a:lnTo>
                  <a:lnTo>
                    <a:pt x="274320" y="226695"/>
                  </a:lnTo>
                  <a:lnTo>
                    <a:pt x="286911" y="287274"/>
                  </a:lnTo>
                  <a:lnTo>
                    <a:pt x="334010" y="339598"/>
                  </a:lnTo>
                  <a:lnTo>
                    <a:pt x="305689" y="365125"/>
                  </a:lnTo>
                  <a:lnTo>
                    <a:pt x="342020" y="365125"/>
                  </a:lnTo>
                  <a:lnTo>
                    <a:pt x="311658" y="218948"/>
                  </a:lnTo>
                  <a:lnTo>
                    <a:pt x="308661" y="211929"/>
                  </a:lnTo>
                  <a:lnTo>
                    <a:pt x="303403" y="206803"/>
                  </a:lnTo>
                  <a:lnTo>
                    <a:pt x="296620" y="204035"/>
                  </a:lnTo>
                  <a:close/>
                </a:path>
                <a:path w="345439" h="380364">
                  <a:moveTo>
                    <a:pt x="294582" y="324185"/>
                  </a:moveTo>
                  <a:lnTo>
                    <a:pt x="301244" y="356234"/>
                  </a:lnTo>
                  <a:lnTo>
                    <a:pt x="325755" y="334137"/>
                  </a:lnTo>
                  <a:lnTo>
                    <a:pt x="294582" y="324185"/>
                  </a:lnTo>
                  <a:close/>
                </a:path>
                <a:path w="345439" h="380364">
                  <a:moveTo>
                    <a:pt x="286911" y="287274"/>
                  </a:moveTo>
                  <a:lnTo>
                    <a:pt x="294582" y="324185"/>
                  </a:lnTo>
                  <a:lnTo>
                    <a:pt x="325755" y="334137"/>
                  </a:lnTo>
                  <a:lnTo>
                    <a:pt x="301244" y="356234"/>
                  </a:lnTo>
                  <a:lnTo>
                    <a:pt x="315552" y="356234"/>
                  </a:lnTo>
                  <a:lnTo>
                    <a:pt x="334010" y="339598"/>
                  </a:lnTo>
                  <a:lnTo>
                    <a:pt x="286911" y="287274"/>
                  </a:lnTo>
                  <a:close/>
                </a:path>
                <a:path w="345439" h="380364">
                  <a:moveTo>
                    <a:pt x="28321" y="0"/>
                  </a:moveTo>
                  <a:lnTo>
                    <a:pt x="0" y="25526"/>
                  </a:lnTo>
                  <a:lnTo>
                    <a:pt x="258456" y="312652"/>
                  </a:lnTo>
                  <a:lnTo>
                    <a:pt x="294582" y="324185"/>
                  </a:lnTo>
                  <a:lnTo>
                    <a:pt x="286911" y="287274"/>
                  </a:lnTo>
                  <a:lnTo>
                    <a:pt x="28321" y="0"/>
                  </a:lnTo>
                  <a:close/>
                </a:path>
              </a:pathLst>
            </a:custGeom>
            <a:solidFill>
              <a:srgbClr val="375F92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chemeClr val="bg1"/>
                </a:solidFill>
                <a:latin typeface="Oswald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БІТІРУ КЕШІ - 2021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32084" y="580593"/>
            <a:ext cx="4993379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atin typeface="Arial Narrow" panose="020B0606020202030204" pitchFamily="34" charset="0"/>
              </a:rPr>
              <a:t>Өтілу</a:t>
            </a:r>
            <a:r>
              <a:rPr lang="ru-RU" b="1" dirty="0" smtClean="0">
                <a:latin typeface="Arial Narrow" panose="020B0606020202030204" pitchFamily="34" charset="0"/>
              </a:rPr>
              <a:t> </a:t>
            </a:r>
            <a:r>
              <a:rPr lang="ru-RU" b="1" dirty="0" err="1" smtClean="0">
                <a:latin typeface="Arial Narrow" panose="020B0606020202030204" pitchFamily="34" charset="0"/>
              </a:rPr>
              <a:t>уақыты</a:t>
            </a:r>
            <a:r>
              <a:rPr lang="ru-RU" b="1" dirty="0" smtClean="0">
                <a:latin typeface="Arial Narrow" panose="020B0606020202030204" pitchFamily="34" charset="0"/>
              </a:rPr>
              <a:t>: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12 – 14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маусым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24513" y="1091514"/>
            <a:ext cx="284090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Arial Narrow" panose="020B0606020202030204" pitchFamily="34" charset="0"/>
              </a:rPr>
              <a:t>Тақырыбы</a:t>
            </a:r>
            <a:r>
              <a:rPr lang="ru-RU" b="1" dirty="0" smtClean="0">
                <a:latin typeface="Arial Narrow" panose="020B0606020202030204" pitchFamily="34" charset="0"/>
              </a:rPr>
              <a:t>:</a:t>
            </a:r>
            <a:endParaRPr lang="kk-KZ" b="1" dirty="0"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6825" y="1778157"/>
            <a:ext cx="284090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Arial Narrow" panose="020B0606020202030204" pitchFamily="34" charset="0"/>
              </a:rPr>
              <a:t>Өтілу</a:t>
            </a:r>
            <a:r>
              <a:rPr lang="ru-RU" b="1" dirty="0" smtClean="0">
                <a:latin typeface="Arial Narrow" panose="020B0606020202030204" pitchFamily="34" charset="0"/>
              </a:rPr>
              <a:t> форматы: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19021" y="1056745"/>
            <a:ext cx="8437847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«</a:t>
            </a:r>
            <a:r>
              <a:rPr lang="kk-KZ" b="1" dirty="0">
                <a:latin typeface="Arial Narrow" panose="020B0606020202030204" pitchFamily="34" charset="0"/>
              </a:rPr>
              <a:t>Тәуелсіздік ұландары»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12489" y="1489766"/>
            <a:ext cx="842478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Бітірушілерге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аттестат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тапсырумен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6825" y="3286344"/>
            <a:ext cx="284090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Arial Narrow" panose="020B0606020202030204" pitchFamily="34" charset="0"/>
              </a:rPr>
              <a:t>Ұсыныс</a:t>
            </a:r>
            <a:r>
              <a:rPr lang="ru-RU" b="1" dirty="0" smtClean="0">
                <a:latin typeface="Arial Narrow" panose="020B0606020202030204" pitchFamily="34" charset="0"/>
              </a:rPr>
              <a:t>: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367729" y="2656023"/>
            <a:ext cx="8727476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санитарлық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қауіпсіздік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шараларын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сақтауды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Маска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режимін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аумағында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ғимаратында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отырып,іс-шараға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қатысушылар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кемінде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1-1, 5 метр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қашықтықты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ата-анасының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заңды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өкілдерінің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біреуінен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артық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қатысуы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6825" y="5102225"/>
            <a:ext cx="284090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берілмейді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Arial Narrow" panose="020B0606020202030204" pitchFamily="34" charset="0"/>
              </a:rPr>
              <a:t>: 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294743" y="4211045"/>
            <a:ext cx="8800462" cy="230832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іс-шараларды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өткізуге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аниматорларды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мерекелік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агенттіктерді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студияларды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тарту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бітіру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іс-шарасын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керемет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безендіру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түлектің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сыртқы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келбеті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т. б.)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мерекелік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үстелдерді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ұйымдастыру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автомобильдерді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прокатқа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көшпелі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экскурсиялар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мейрамханаларда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кафелерде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ойын-сауық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мекемелерінде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бітіру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іс-шараларын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ұйымдастыру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512489" y="1928319"/>
            <a:ext cx="8424784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Салтанатты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-шара-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қатысушылар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контингенті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шектеулі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ашық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ауада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түлектерге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аттестат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6703" y="6475511"/>
            <a:ext cx="11660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АУДАРЫҢЫЗ!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Бітіру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-орта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құжатты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дәстүрлі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-шара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949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Текст 2"/>
          <p:cNvSpPr>
            <a:spLocks noGrp="1"/>
          </p:cNvSpPr>
          <p:nvPr>
            <p:ph type="body" idx="1"/>
          </p:nvPr>
        </p:nvSpPr>
        <p:spPr>
          <a:xfrm>
            <a:off x="0" y="3048000"/>
            <a:ext cx="12192000" cy="554038"/>
          </a:xfrm>
          <a:solidFill>
            <a:schemeClr val="bg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</TotalTime>
  <Words>1013</Words>
  <Application>Microsoft Office PowerPoint</Application>
  <PresentationFormat>Произвольный</PresentationFormat>
  <Paragraphs>115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2020-2021 ОҚУ ЖЫЛЫНЫҢ АЯҚТАЛУЫ ЖӘНЕ СОҢҒЫ ҚОҢЫРАУ ІС-ШАРАЛАРЫН ҰЙЫМДАСТЫРУ ТУРАЛЫ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 АТТЕСТАТТАУ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Нурбаева</cp:lastModifiedBy>
  <cp:revision>255</cp:revision>
  <cp:lastPrinted>2021-05-06T05:58:58Z</cp:lastPrinted>
  <dcterms:created xsi:type="dcterms:W3CDTF">2021-05-03T10:34:52Z</dcterms:created>
  <dcterms:modified xsi:type="dcterms:W3CDTF">2021-05-14T04:07:40Z</dcterms:modified>
</cp:coreProperties>
</file>