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be.com/watch?v=48uMwRNF2kI&amp;feature=sha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>
            <a:noAutofit/>
          </a:bodyPr>
          <a:lstStyle/>
          <a:p>
            <a:r>
              <a:rPr lang="kk-KZ" sz="6600" dirty="0" smtClean="0">
                <a:latin typeface="Times New Roman" pitchFamily="18" charset="0"/>
                <a:cs typeface="Times New Roman" pitchFamily="18" charset="0"/>
              </a:rPr>
              <a:t>Асқорыту үдерісі және ферменттердің рөлі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AutoShape 4" descr="Асқорыту мүшелері, тістің құрылысы (Презентация) - sabaq.k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Асқорыту мүшелері, тістің құрылысы (Презентация) - sabaq.k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Ас қорыту жүйесі: функциясы мен құрылым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286124"/>
            <a:ext cx="3143240" cy="3043980"/>
          </a:xfrm>
          <a:prstGeom prst="rect">
            <a:avLst/>
          </a:prstGeom>
          <a:noFill/>
        </p:spPr>
      </p:pic>
      <p:sp>
        <p:nvSpPr>
          <p:cNvPr id="1034" name="AutoShape 10" descr="Казахская кухня - КУЛИНАРНОЕ ПУТЕШЕСТВ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Казахская кухня - КУЛИНАРНОЕ ПУТЕШЕСТВ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8" name="Picture 14" descr="Дастархан- Восточное гостеприимство - Рецепт восточной кухн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429000"/>
            <a:ext cx="2637723" cy="3052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7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</a:t>
            </a:r>
            <a:r>
              <a:rPr lang="ru-RU" sz="7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жұмысы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k-KZ" sz="9600" dirty="0" smtClean="0">
                <a:latin typeface="Times New Roman" pitchFamily="18" charset="0"/>
                <a:cs typeface="Times New Roman" pitchFamily="18" charset="0"/>
              </a:rPr>
              <a:t>Сөз жұмбақ</a:t>
            </a:r>
          </a:p>
          <a:p>
            <a:pPr algn="ctr">
              <a:buNone/>
            </a:pPr>
            <a:r>
              <a:rPr lang="kk-KZ" sz="9600" dirty="0" smtClean="0">
                <a:latin typeface="Times New Roman" pitchFamily="18" charset="0"/>
                <a:cs typeface="Times New Roman" pitchFamily="18" charset="0"/>
              </a:rPr>
              <a:t>7-минут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Бейне баян</a:t>
            </a:r>
          </a:p>
          <a:p>
            <a:pPr algn="ctr">
              <a:buNone/>
            </a:pPr>
            <a:r>
              <a:rPr lang="kk-KZ" sz="8000" dirty="0" smtClean="0">
                <a:latin typeface="Times New Roman" pitchFamily="18" charset="0"/>
                <a:cs typeface="Times New Roman" pitchFamily="18" charset="0"/>
              </a:rPr>
              <a:t>3 минут</a:t>
            </a:r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  <a:hlinkClick r:id="rId2"/>
              </a:rPr>
              <a:t>youtube.com/watch?v=48uMwRNF2kI&amp;feature=share</a:t>
            </a:r>
            <a:endParaRPr lang="kk-KZ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8800" dirty="0" smtClean="0">
                <a:latin typeface="Times New Roman" pitchFamily="18" charset="0"/>
                <a:cs typeface="Times New Roman" pitchFamily="18" charset="0"/>
              </a:rPr>
              <a:t>Мұғалімнің түсіндірмесі</a:t>
            </a:r>
          </a:p>
          <a:p>
            <a:pPr algn="ctr">
              <a:buNone/>
            </a:pPr>
            <a:r>
              <a:rPr lang="kk-KZ" sz="8800" dirty="0" smtClean="0">
                <a:latin typeface="Times New Roman" pitchFamily="18" charset="0"/>
                <a:cs typeface="Times New Roman" pitchFamily="18" charset="0"/>
              </a:rPr>
              <a:t>3 минут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/>
              <a:t>3 топқа </a:t>
            </a:r>
            <a:r>
              <a:rPr lang="kk-KZ" b="1" dirty="0" smtClean="0"/>
              <a:t>бөлінеміз 10 минут Дайындық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1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1-топ.Зертханалық  жұмыс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Кока коланың құрамы мен қасиетін зертейді және адам асқазанына қандай әсер етеді.Қандай химиялық заттар кездесетінін атап шықсаныздар.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2-топ.  Дебат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Дәрілердің  адам асқорыту жүйесіне   әсері мен пайдасы.Химиялық заттарды атап кетсеңіздер.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3 –топ.Қойылым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 Гастрит ауруының қалай пайда болуы және оның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емі. Асқазанның  құрамында қандай химиялық заттар бар.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Жұмысты қорғау  15 минут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Әр топқа 5  минуттан беріледі</a:t>
            </a: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Кахут  платформасы  арқылы сабағымызды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бекітеміз.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 минут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Оценивание и обратная связь: Kaho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285992"/>
            <a:ext cx="6321150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 жұмысы 1 минут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§ 10 </a:t>
            </a:r>
            <a:r>
              <a:rPr lang="ru-RU" sz="6600" dirty="0" err="1" smtClean="0">
                <a:latin typeface="Times New Roman" pitchFamily="18" charset="0"/>
                <a:cs typeface="Times New Roman" pitchFamily="18" charset="0"/>
              </a:rPr>
              <a:t>мазмұнын оқу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Кері байланыс 1 минут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AutoShape 2" descr="Ватсап (или Ватцап/What's App) скачать бесплатно на компьютер | Тех Совет  202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Ватсап (или Ватцап/What's App) скачать бесплатно на компьютер | Тех Совет  202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Новая функция WhatsApp позволяет узнать личные данные абсолютно любого  челове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643050"/>
            <a:ext cx="5679237" cy="3786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111</Words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Асқорыту үдерісі және ферменттердің рөлі.</vt:lpstr>
      <vt:lpstr>Үй жұмысы</vt:lpstr>
      <vt:lpstr>Слайд 3</vt:lpstr>
      <vt:lpstr>Слайд 4</vt:lpstr>
      <vt:lpstr>3 топқа бөлінеміз 10 минут Дайындық</vt:lpstr>
      <vt:lpstr>Жұмысты қорғау  15 минут</vt:lpstr>
      <vt:lpstr>Кахут  платформасы  арқылы сабағымызды бекітеміз. 3 минут </vt:lpstr>
      <vt:lpstr>Үй жұмысы 1 минут</vt:lpstr>
      <vt:lpstr>Кері байланыс 1 минут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KAB-22</dc:creator>
  <cp:lastModifiedBy>KAB-22</cp:lastModifiedBy>
  <cp:revision>7</cp:revision>
  <dcterms:created xsi:type="dcterms:W3CDTF">2022-09-23T21:15:45Z</dcterms:created>
  <dcterms:modified xsi:type="dcterms:W3CDTF">2022-09-24T04:45:10Z</dcterms:modified>
</cp:coreProperties>
</file>